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7" r:id="rId1"/>
    <p:sldMasterId id="2147483655" r:id="rId2"/>
    <p:sldMasterId id="2147483653" r:id="rId3"/>
    <p:sldMasterId id="2147483665" r:id="rId4"/>
    <p:sldMasterId id="2147483661" r:id="rId5"/>
  </p:sldMasterIdLst>
  <p:notesMasterIdLst>
    <p:notesMasterId r:id="rId17"/>
  </p:notesMasterIdLst>
  <p:handoutMasterIdLst>
    <p:handoutMasterId r:id="rId18"/>
  </p:handoutMasterIdLst>
  <p:sldIdLst>
    <p:sldId id="256" r:id="rId6"/>
    <p:sldId id="274" r:id="rId7"/>
    <p:sldId id="259" r:id="rId8"/>
    <p:sldId id="260" r:id="rId9"/>
    <p:sldId id="276" r:id="rId10"/>
    <p:sldId id="277" r:id="rId11"/>
    <p:sldId id="278" r:id="rId12"/>
    <p:sldId id="279" r:id="rId13"/>
    <p:sldId id="281" r:id="rId14"/>
    <p:sldId id="282" r:id="rId15"/>
    <p:sldId id="284" r:id="rId16"/>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2D464"/>
    <a:srgbClr val="2D2D2D"/>
    <a:srgbClr val="5E5E5E"/>
    <a:srgbClr val="5754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86"/>
    <p:restoredTop sz="96334"/>
  </p:normalViewPr>
  <p:slideViewPr>
    <p:cSldViewPr snapToGrid="0" snapToObjects="1">
      <p:cViewPr varScale="1">
        <p:scale>
          <a:sx n="223" d="100"/>
          <a:sy n="223" d="100"/>
        </p:scale>
        <p:origin x="200" y="600"/>
      </p:cViewPr>
      <p:guideLst/>
    </p:cSldViewPr>
  </p:slideViewPr>
  <p:notesTextViewPr>
    <p:cViewPr>
      <p:scale>
        <a:sx n="1" d="1"/>
        <a:sy n="1" d="1"/>
      </p:scale>
      <p:origin x="0" y="0"/>
    </p:cViewPr>
  </p:notesText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D6ADFFF-A24E-2A41-B9A2-62109BD462D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1FB480F-D289-6E43-9A2E-EBFC928CDB8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24D890-9C91-0649-9D60-0DA7E5D4527C}" type="datetimeFigureOut">
              <a:rPr lang="en-US" smtClean="0"/>
              <a:t>12/10/20</a:t>
            </a:fld>
            <a:endParaRPr lang="en-US"/>
          </a:p>
        </p:txBody>
      </p:sp>
      <p:sp>
        <p:nvSpPr>
          <p:cNvPr id="4" name="Footer Placeholder 3">
            <a:extLst>
              <a:ext uri="{FF2B5EF4-FFF2-40B4-BE49-F238E27FC236}">
                <a16:creationId xmlns:a16="http://schemas.microsoft.com/office/drawing/2014/main" id="{4B85715E-63B7-0340-9C6E-F87367B8F30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AF9B6CC-BEFA-BF47-9BAB-7CE1365E174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31EF75-CF20-B84B-B4BA-5EFD09E18C61}" type="slidenum">
              <a:rPr lang="en-US" smtClean="0"/>
              <a:t>‹#›</a:t>
            </a:fld>
            <a:endParaRPr lang="en-US"/>
          </a:p>
        </p:txBody>
      </p:sp>
    </p:spTree>
    <p:extLst>
      <p:ext uri="{BB962C8B-B14F-4D97-AF65-F5344CB8AC3E}">
        <p14:creationId xmlns:p14="http://schemas.microsoft.com/office/powerpoint/2010/main" val="9903959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599C5D-4A26-3441-B3DF-4C28D6C1A2FD}" type="datetimeFigureOut">
              <a:rPr lang="en-US" smtClean="0"/>
              <a:t>12/10/20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D17006-63D4-9046-AAAA-9C634A1ACF1F}" type="slidenum">
              <a:rPr lang="en-US" smtClean="0"/>
              <a:t>‹#›</a:t>
            </a:fld>
            <a:endParaRPr lang="en-US"/>
          </a:p>
        </p:txBody>
      </p:sp>
    </p:spTree>
    <p:extLst>
      <p:ext uri="{BB962C8B-B14F-4D97-AF65-F5344CB8AC3E}">
        <p14:creationId xmlns:p14="http://schemas.microsoft.com/office/powerpoint/2010/main" val="4053290558"/>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D17006-63D4-9046-AAAA-9C634A1ACF1F}" type="slidenum">
              <a:rPr lang="en-US" smtClean="0"/>
              <a:t>1</a:t>
            </a:fld>
            <a:endParaRPr lang="en-US"/>
          </a:p>
        </p:txBody>
      </p:sp>
    </p:spTree>
    <p:extLst>
      <p:ext uri="{BB962C8B-B14F-4D97-AF65-F5344CB8AC3E}">
        <p14:creationId xmlns:p14="http://schemas.microsoft.com/office/powerpoint/2010/main" val="1801163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D17006-63D4-9046-AAAA-9C634A1ACF1F}" type="slidenum">
              <a:rPr lang="en-US" smtClean="0"/>
              <a:t>2</a:t>
            </a:fld>
            <a:endParaRPr lang="en-US"/>
          </a:p>
        </p:txBody>
      </p:sp>
    </p:spTree>
    <p:extLst>
      <p:ext uri="{BB962C8B-B14F-4D97-AF65-F5344CB8AC3E}">
        <p14:creationId xmlns:p14="http://schemas.microsoft.com/office/powerpoint/2010/main" val="3151573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D17006-63D4-9046-AAAA-9C634A1ACF1F}" type="slidenum">
              <a:rPr lang="en-US" smtClean="0"/>
              <a:t>9</a:t>
            </a:fld>
            <a:endParaRPr lang="en-US"/>
          </a:p>
        </p:txBody>
      </p:sp>
    </p:spTree>
    <p:extLst>
      <p:ext uri="{BB962C8B-B14F-4D97-AF65-F5344CB8AC3E}">
        <p14:creationId xmlns:p14="http://schemas.microsoft.com/office/powerpoint/2010/main" val="1072355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80DDA-AC4E-0F4D-923D-326B79F8BDA4}"/>
              </a:ext>
            </a:extLst>
          </p:cNvPr>
          <p:cNvSpPr>
            <a:spLocks noGrp="1"/>
          </p:cNvSpPr>
          <p:nvPr>
            <p:ph type="title"/>
          </p:nvPr>
        </p:nvSpPr>
        <p:spPr>
          <a:xfrm>
            <a:off x="628650" y="763587"/>
            <a:ext cx="7886700" cy="504826"/>
          </a:xfrm>
          <a:prstGeom prst="rect">
            <a:avLst/>
          </a:prstGeom>
        </p:spPr>
        <p:txBody>
          <a:bodyPr anchor="ctr" anchorCtr="0"/>
          <a:lstStyle>
            <a:lvl1pPr>
              <a:defRPr sz="3000">
                <a:latin typeface="Helvetica" pitchFamily="2" charset="0"/>
              </a:defRPr>
            </a:lvl1pPr>
          </a:lstStyle>
          <a:p>
            <a:r>
              <a:rPr lang="en-US" dirty="0"/>
              <a:t>Click to edit Master title style</a:t>
            </a:r>
          </a:p>
        </p:txBody>
      </p:sp>
      <p:sp>
        <p:nvSpPr>
          <p:cNvPr id="4" name="Slide Number Placeholder 3">
            <a:extLst>
              <a:ext uri="{FF2B5EF4-FFF2-40B4-BE49-F238E27FC236}">
                <a16:creationId xmlns:a16="http://schemas.microsoft.com/office/drawing/2014/main" id="{1795A88D-1C2B-4242-8FE7-BF269B77C1F2}"/>
              </a:ext>
            </a:extLst>
          </p:cNvPr>
          <p:cNvSpPr>
            <a:spLocks noGrp="1"/>
          </p:cNvSpPr>
          <p:nvPr>
            <p:ph type="sldNum" sz="quarter" idx="11"/>
          </p:nvPr>
        </p:nvSpPr>
        <p:spPr/>
        <p:txBody>
          <a:bodyPr/>
          <a:lstStyle>
            <a:lvl1pPr>
              <a:defRPr>
                <a:latin typeface="Helvetica" pitchFamily="2" charset="0"/>
              </a:defRPr>
            </a:lvl1pPr>
          </a:lstStyle>
          <a:p>
            <a:fld id="{91CAA2B6-3777-7546-A235-E6D0574FFFE5}" type="slidenum">
              <a:rPr lang="en-US" smtClean="0"/>
              <a:pPr/>
              <a:t>‹#›</a:t>
            </a:fld>
            <a:endParaRPr lang="en-US" dirty="0">
              <a:latin typeface="Helvetica" pitchFamily="2" charset="0"/>
            </a:endParaRPr>
          </a:p>
        </p:txBody>
      </p:sp>
      <p:sp>
        <p:nvSpPr>
          <p:cNvPr id="6" name="Text Placeholder 5">
            <a:extLst>
              <a:ext uri="{FF2B5EF4-FFF2-40B4-BE49-F238E27FC236}">
                <a16:creationId xmlns:a16="http://schemas.microsoft.com/office/drawing/2014/main" id="{CDE7FEF8-3631-7A4A-A705-B2EF28A35A77}"/>
              </a:ext>
            </a:extLst>
          </p:cNvPr>
          <p:cNvSpPr>
            <a:spLocks noGrp="1"/>
          </p:cNvSpPr>
          <p:nvPr>
            <p:ph type="body" sz="quarter" idx="12"/>
          </p:nvPr>
        </p:nvSpPr>
        <p:spPr>
          <a:xfrm>
            <a:off x="628650" y="1489075"/>
            <a:ext cx="5170488" cy="2890838"/>
          </a:xfrm>
          <a:prstGeom prst="rect">
            <a:avLst/>
          </a:prstGeom>
        </p:spPr>
        <p:txBody>
          <a:bodyPr/>
          <a:lstStyle>
            <a:lvl1pPr marL="171450" indent="-171450">
              <a:buClr>
                <a:schemeClr val="accent1"/>
              </a:buClr>
              <a:buFont typeface="System Font Regular"/>
              <a:buChar char="-"/>
              <a:defRPr sz="1400">
                <a:latin typeface="Helvetica" pitchFamily="2" charset="0"/>
              </a:defRPr>
            </a:lvl1pPr>
            <a:lvl2pPr marL="514350" indent="-171450">
              <a:buClr>
                <a:schemeClr val="accent1"/>
              </a:buClr>
              <a:buFont typeface="System Font Regular"/>
              <a:buChar char="-"/>
              <a:defRPr sz="1400">
                <a:latin typeface="Helvetica" pitchFamily="2" charset="0"/>
              </a:defRPr>
            </a:lvl2pPr>
            <a:lvl3pPr marL="857250" indent="-171450">
              <a:buClr>
                <a:schemeClr val="accent1"/>
              </a:buClr>
              <a:buFont typeface="System Font Regular"/>
              <a:buChar char="-"/>
              <a:defRPr sz="1400">
                <a:latin typeface="Helvetica" pitchFamily="2" charset="0"/>
              </a:defRPr>
            </a:lvl3pPr>
            <a:lvl4pPr marL="1200150" indent="-171450">
              <a:buClr>
                <a:schemeClr val="accent1"/>
              </a:buClr>
              <a:buFont typeface="System Font Regular"/>
              <a:buChar char="-"/>
              <a:defRPr sz="1400">
                <a:latin typeface="Helvetica" pitchFamily="2" charset="0"/>
              </a:defRPr>
            </a:lvl4pPr>
            <a:lvl5pPr marL="1543050" indent="-171450">
              <a:buClr>
                <a:schemeClr val="accent1"/>
              </a:buClr>
              <a:buFont typeface="System Font Regular"/>
              <a:buChar char="-"/>
              <a:defRPr sz="1400">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ADF8866C-282C-AD48-A5D9-FDB28259B573}"/>
              </a:ext>
            </a:extLst>
          </p:cNvPr>
          <p:cNvSpPr>
            <a:spLocks noGrp="1"/>
          </p:cNvSpPr>
          <p:nvPr>
            <p:ph type="ftr" sz="quarter" idx="13"/>
          </p:nvPr>
        </p:nvSpPr>
        <p:spPr/>
        <p:txBody>
          <a:bodyPr/>
          <a:lstStyle>
            <a:lvl1pPr>
              <a:defRPr>
                <a:latin typeface="Helvetica" pitchFamily="2" charset="0"/>
              </a:defRPr>
            </a:lvl1pPr>
          </a:lstStyle>
          <a:p>
            <a:pPr algn="l"/>
            <a:r>
              <a:rPr lang="en-US" sz="900">
                <a:solidFill>
                  <a:srgbClr val="000000"/>
                </a:solidFill>
                <a:cs typeface="Times New Roman" panose="02020603050405020304" pitchFamily="18" charset="0"/>
              </a:rPr>
              <a:t>www.CyberReadinessInstitute.org</a:t>
            </a:r>
            <a:endParaRPr lang="en-US" sz="900" dirty="0">
              <a:solidFill>
                <a:srgbClr val="000000"/>
              </a:solidFill>
              <a:latin typeface="Helvetica" pitchFamily="2" charset="0"/>
              <a:cs typeface="Times New Roman" panose="02020603050405020304" pitchFamily="18" charset="0"/>
            </a:endParaRPr>
          </a:p>
        </p:txBody>
      </p:sp>
    </p:spTree>
    <p:extLst>
      <p:ext uri="{BB962C8B-B14F-4D97-AF65-F5344CB8AC3E}">
        <p14:creationId xmlns:p14="http://schemas.microsoft.com/office/powerpoint/2010/main" val="1623806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80DDA-AC4E-0F4D-923D-326B79F8BDA4}"/>
              </a:ext>
            </a:extLst>
          </p:cNvPr>
          <p:cNvSpPr>
            <a:spLocks noGrp="1"/>
          </p:cNvSpPr>
          <p:nvPr>
            <p:ph type="title"/>
          </p:nvPr>
        </p:nvSpPr>
        <p:spPr>
          <a:xfrm>
            <a:off x="316416" y="941944"/>
            <a:ext cx="2379672" cy="2683192"/>
          </a:xfrm>
          <a:prstGeom prst="rect">
            <a:avLst/>
          </a:prstGeom>
        </p:spPr>
        <p:txBody>
          <a:bodyPr anchor="ctr" anchorCtr="0"/>
          <a:lstStyle>
            <a:lvl1pPr>
              <a:defRPr sz="3000">
                <a:solidFill>
                  <a:schemeClr val="accent1"/>
                </a:solidFill>
                <a:latin typeface="Helvetica" pitchFamily="2" charset="0"/>
              </a:defRPr>
            </a:lvl1pPr>
          </a:lstStyle>
          <a:p>
            <a:r>
              <a:rPr lang="en-US" dirty="0"/>
              <a:t>Click to edit Master title style</a:t>
            </a:r>
          </a:p>
        </p:txBody>
      </p:sp>
      <p:sp>
        <p:nvSpPr>
          <p:cNvPr id="4" name="Slide Number Placeholder 3">
            <a:extLst>
              <a:ext uri="{FF2B5EF4-FFF2-40B4-BE49-F238E27FC236}">
                <a16:creationId xmlns:a16="http://schemas.microsoft.com/office/drawing/2014/main" id="{1795A88D-1C2B-4242-8FE7-BF269B77C1F2}"/>
              </a:ext>
            </a:extLst>
          </p:cNvPr>
          <p:cNvSpPr>
            <a:spLocks noGrp="1"/>
          </p:cNvSpPr>
          <p:nvPr>
            <p:ph type="sldNum" sz="quarter" idx="11"/>
          </p:nvPr>
        </p:nvSpPr>
        <p:spPr>
          <a:xfrm>
            <a:off x="6770186" y="4767263"/>
            <a:ext cx="2057400" cy="273844"/>
          </a:xfrm>
          <a:prstGeom prst="rect">
            <a:avLst/>
          </a:prstGeom>
        </p:spPr>
        <p:txBody>
          <a:bodyPr/>
          <a:lstStyle>
            <a:lvl1pPr>
              <a:defRPr>
                <a:latin typeface="Helvetica" pitchFamily="2" charset="0"/>
              </a:defRPr>
            </a:lvl1pPr>
          </a:lstStyle>
          <a:p>
            <a:fld id="{91CAA2B6-3777-7546-A235-E6D0574FFFE5}" type="slidenum">
              <a:rPr lang="en-US" smtClean="0"/>
              <a:pPr/>
              <a:t>‹#›</a:t>
            </a:fld>
            <a:endParaRPr lang="en-US" dirty="0">
              <a:latin typeface="Helvetica" pitchFamily="2" charset="0"/>
            </a:endParaRPr>
          </a:p>
        </p:txBody>
      </p:sp>
      <p:sp>
        <p:nvSpPr>
          <p:cNvPr id="8" name="Rectangle 7">
            <a:extLst>
              <a:ext uri="{FF2B5EF4-FFF2-40B4-BE49-F238E27FC236}">
                <a16:creationId xmlns:a16="http://schemas.microsoft.com/office/drawing/2014/main" id="{3CCB5E0B-7FAA-C643-B54E-7B6E0FE8D637}"/>
              </a:ext>
            </a:extLst>
          </p:cNvPr>
          <p:cNvSpPr/>
          <p:nvPr userDrawn="1"/>
        </p:nvSpPr>
        <p:spPr>
          <a:xfrm>
            <a:off x="3105714" y="0"/>
            <a:ext cx="6038286" cy="4669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5" name="Footer Placeholder 4">
            <a:extLst>
              <a:ext uri="{FF2B5EF4-FFF2-40B4-BE49-F238E27FC236}">
                <a16:creationId xmlns:a16="http://schemas.microsoft.com/office/drawing/2014/main" id="{88F66E67-0FBD-D647-AA60-C5E8495A0BE6}"/>
              </a:ext>
            </a:extLst>
          </p:cNvPr>
          <p:cNvSpPr>
            <a:spLocks noGrp="1"/>
          </p:cNvSpPr>
          <p:nvPr>
            <p:ph type="ftr" sz="quarter" idx="12"/>
          </p:nvPr>
        </p:nvSpPr>
        <p:spPr>
          <a:xfrm>
            <a:off x="316414" y="4767263"/>
            <a:ext cx="3086100" cy="274637"/>
          </a:xfrm>
          <a:prstGeom prst="rect">
            <a:avLst/>
          </a:prstGeom>
        </p:spPr>
        <p:txBody>
          <a:bodyPr/>
          <a:lstStyle>
            <a:lvl1pPr>
              <a:defRPr>
                <a:latin typeface="Helvetica" pitchFamily="2" charset="0"/>
              </a:defRPr>
            </a:lvl1pPr>
          </a:lstStyle>
          <a:p>
            <a:pPr algn="l"/>
            <a:r>
              <a:rPr lang="en-US" sz="900">
                <a:solidFill>
                  <a:srgbClr val="000000"/>
                </a:solidFill>
                <a:cs typeface="Times New Roman" panose="02020603050405020304" pitchFamily="18" charset="0"/>
              </a:rPr>
              <a:t>www.CyberReadinessInstitute.org</a:t>
            </a:r>
            <a:endParaRPr lang="en-US" sz="900" dirty="0">
              <a:solidFill>
                <a:srgbClr val="000000"/>
              </a:solidFill>
              <a:cs typeface="Times New Roman" panose="02020603050405020304" pitchFamily="18" charset="0"/>
            </a:endParaRPr>
          </a:p>
        </p:txBody>
      </p:sp>
    </p:spTree>
    <p:extLst>
      <p:ext uri="{BB962C8B-B14F-4D97-AF65-F5344CB8AC3E}">
        <p14:creationId xmlns:p14="http://schemas.microsoft.com/office/powerpoint/2010/main" val="2695636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E98E0-D81D-1B4D-BEFF-CCFDDF139BF3}"/>
              </a:ext>
            </a:extLst>
          </p:cNvPr>
          <p:cNvSpPr>
            <a:spLocks noGrp="1"/>
          </p:cNvSpPr>
          <p:nvPr>
            <p:ph type="title"/>
          </p:nvPr>
        </p:nvSpPr>
        <p:spPr>
          <a:xfrm>
            <a:off x="628650" y="760775"/>
            <a:ext cx="7886700" cy="993775"/>
          </a:xfrm>
          <a:prstGeom prst="rect">
            <a:avLst/>
          </a:prstGeom>
        </p:spPr>
        <p:txBody>
          <a:bodyPr/>
          <a:lstStyle>
            <a:lvl1pPr>
              <a:defRPr>
                <a:latin typeface="Helvetica" pitchFamily="2" charset="0"/>
              </a:defRPr>
            </a:lvl1pPr>
          </a:lstStyle>
          <a:p>
            <a:r>
              <a:rPr lang="en-US"/>
              <a:t>Click to edit Master title style</a:t>
            </a:r>
          </a:p>
        </p:txBody>
      </p:sp>
      <p:sp>
        <p:nvSpPr>
          <p:cNvPr id="4" name="Slide Number Placeholder 3">
            <a:extLst>
              <a:ext uri="{FF2B5EF4-FFF2-40B4-BE49-F238E27FC236}">
                <a16:creationId xmlns:a16="http://schemas.microsoft.com/office/drawing/2014/main" id="{5C525772-A36B-F842-8C76-ACA675859084}"/>
              </a:ext>
            </a:extLst>
          </p:cNvPr>
          <p:cNvSpPr>
            <a:spLocks noGrp="1"/>
          </p:cNvSpPr>
          <p:nvPr>
            <p:ph type="sldNum" sz="quarter" idx="11"/>
          </p:nvPr>
        </p:nvSpPr>
        <p:spPr>
          <a:xfrm>
            <a:off x="6770186" y="4767263"/>
            <a:ext cx="2057400" cy="273844"/>
          </a:xfrm>
          <a:prstGeom prst="rect">
            <a:avLst/>
          </a:prstGeom>
        </p:spPr>
        <p:txBody>
          <a:bodyPr/>
          <a:lstStyle>
            <a:lvl1pPr>
              <a:defRPr>
                <a:latin typeface="Helvetica" pitchFamily="2" charset="0"/>
              </a:defRPr>
            </a:lvl1pPr>
          </a:lstStyle>
          <a:p>
            <a:fld id="{91CAA2B6-3777-7546-A235-E6D0574FFFE5}" type="slidenum">
              <a:rPr lang="en-US" smtClean="0"/>
              <a:pPr/>
              <a:t>‹#›</a:t>
            </a:fld>
            <a:endParaRPr lang="en-US" dirty="0"/>
          </a:p>
        </p:txBody>
      </p:sp>
      <p:sp>
        <p:nvSpPr>
          <p:cNvPr id="5" name="Footer Placeholder 4">
            <a:extLst>
              <a:ext uri="{FF2B5EF4-FFF2-40B4-BE49-F238E27FC236}">
                <a16:creationId xmlns:a16="http://schemas.microsoft.com/office/drawing/2014/main" id="{915231FD-ADAD-C44F-B8B6-2EC4588633AD}"/>
              </a:ext>
            </a:extLst>
          </p:cNvPr>
          <p:cNvSpPr>
            <a:spLocks noGrp="1"/>
          </p:cNvSpPr>
          <p:nvPr>
            <p:ph type="ftr" sz="quarter" idx="12"/>
          </p:nvPr>
        </p:nvSpPr>
        <p:spPr>
          <a:xfrm>
            <a:off x="316414" y="4767263"/>
            <a:ext cx="3086100" cy="274637"/>
          </a:xfrm>
          <a:prstGeom prst="rect">
            <a:avLst/>
          </a:prstGeom>
        </p:spPr>
        <p:txBody>
          <a:bodyPr/>
          <a:lstStyle>
            <a:lvl1pPr>
              <a:defRPr>
                <a:latin typeface="Helvetica" pitchFamily="2" charset="0"/>
              </a:defRPr>
            </a:lvl1pPr>
          </a:lstStyle>
          <a:p>
            <a:pPr algn="l"/>
            <a:r>
              <a:rPr lang="en-US" sz="900" dirty="0" err="1">
                <a:solidFill>
                  <a:srgbClr val="000000"/>
                </a:solidFill>
                <a:cs typeface="Times New Roman" panose="02020603050405020304" pitchFamily="18" charset="0"/>
              </a:rPr>
              <a:t>www.CyberReadinessInstitute.org</a:t>
            </a:r>
            <a:endParaRPr lang="en-US" sz="900" dirty="0">
              <a:solidFill>
                <a:srgbClr val="000000"/>
              </a:solidFill>
              <a:cs typeface="Times New Roman" panose="02020603050405020304" pitchFamily="18" charset="0"/>
            </a:endParaRPr>
          </a:p>
        </p:txBody>
      </p:sp>
    </p:spTree>
    <p:extLst>
      <p:ext uri="{BB962C8B-B14F-4D97-AF65-F5344CB8AC3E}">
        <p14:creationId xmlns:p14="http://schemas.microsoft.com/office/powerpoint/2010/main" val="26821923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E98E0-D81D-1B4D-BEFF-CCFDDF139BF3}"/>
              </a:ext>
            </a:extLst>
          </p:cNvPr>
          <p:cNvSpPr>
            <a:spLocks noGrp="1"/>
          </p:cNvSpPr>
          <p:nvPr>
            <p:ph type="title"/>
          </p:nvPr>
        </p:nvSpPr>
        <p:spPr>
          <a:xfrm>
            <a:off x="628650" y="760775"/>
            <a:ext cx="7886700" cy="993775"/>
          </a:xfrm>
          <a:prstGeom prst="rect">
            <a:avLst/>
          </a:prstGeom>
        </p:spPr>
        <p:txBody>
          <a:bodyPr/>
          <a:lstStyle>
            <a:lvl1pPr>
              <a:defRPr>
                <a:latin typeface="Helvetica" pitchFamily="2" charset="0"/>
              </a:defRPr>
            </a:lvl1pPr>
          </a:lstStyle>
          <a:p>
            <a:r>
              <a:rPr lang="en-US"/>
              <a:t>Click to edit Master title style</a:t>
            </a:r>
          </a:p>
        </p:txBody>
      </p:sp>
      <p:sp>
        <p:nvSpPr>
          <p:cNvPr id="4" name="Slide Number Placeholder 3">
            <a:extLst>
              <a:ext uri="{FF2B5EF4-FFF2-40B4-BE49-F238E27FC236}">
                <a16:creationId xmlns:a16="http://schemas.microsoft.com/office/drawing/2014/main" id="{5C525772-A36B-F842-8C76-ACA675859084}"/>
              </a:ext>
            </a:extLst>
          </p:cNvPr>
          <p:cNvSpPr>
            <a:spLocks noGrp="1"/>
          </p:cNvSpPr>
          <p:nvPr>
            <p:ph type="sldNum" sz="quarter" idx="11"/>
          </p:nvPr>
        </p:nvSpPr>
        <p:spPr>
          <a:xfrm>
            <a:off x="6770186" y="4767263"/>
            <a:ext cx="2057400" cy="273844"/>
          </a:xfrm>
          <a:prstGeom prst="rect">
            <a:avLst/>
          </a:prstGeom>
        </p:spPr>
        <p:txBody>
          <a:bodyPr/>
          <a:lstStyle>
            <a:lvl1pPr>
              <a:defRPr>
                <a:latin typeface="Helvetica" pitchFamily="2" charset="0"/>
              </a:defRPr>
            </a:lvl1pPr>
          </a:lstStyle>
          <a:p>
            <a:fld id="{91CAA2B6-3777-7546-A235-E6D0574FFFE5}" type="slidenum">
              <a:rPr lang="en-US" smtClean="0"/>
              <a:pPr/>
              <a:t>‹#›</a:t>
            </a:fld>
            <a:endParaRPr lang="en-US" dirty="0"/>
          </a:p>
        </p:txBody>
      </p:sp>
      <p:sp>
        <p:nvSpPr>
          <p:cNvPr id="5" name="Footer Placeholder 4">
            <a:extLst>
              <a:ext uri="{FF2B5EF4-FFF2-40B4-BE49-F238E27FC236}">
                <a16:creationId xmlns:a16="http://schemas.microsoft.com/office/drawing/2014/main" id="{915231FD-ADAD-C44F-B8B6-2EC4588633AD}"/>
              </a:ext>
            </a:extLst>
          </p:cNvPr>
          <p:cNvSpPr>
            <a:spLocks noGrp="1"/>
          </p:cNvSpPr>
          <p:nvPr>
            <p:ph type="ftr" sz="quarter" idx="12"/>
          </p:nvPr>
        </p:nvSpPr>
        <p:spPr>
          <a:xfrm>
            <a:off x="316414" y="4767263"/>
            <a:ext cx="3086100" cy="274637"/>
          </a:xfrm>
          <a:prstGeom prst="rect">
            <a:avLst/>
          </a:prstGeom>
        </p:spPr>
        <p:txBody>
          <a:bodyPr/>
          <a:lstStyle>
            <a:lvl1pPr>
              <a:defRPr>
                <a:latin typeface="Helvetica" pitchFamily="2" charset="0"/>
              </a:defRPr>
            </a:lvl1pPr>
          </a:lstStyle>
          <a:p>
            <a:pPr algn="l"/>
            <a:r>
              <a:rPr lang="en-US" sz="900">
                <a:solidFill>
                  <a:srgbClr val="000000"/>
                </a:solidFill>
                <a:cs typeface="Times New Roman" panose="02020603050405020304" pitchFamily="18" charset="0"/>
              </a:rPr>
              <a:t>www.CyberReadinessInstitute.org</a:t>
            </a:r>
            <a:endParaRPr lang="en-US" sz="900" dirty="0">
              <a:solidFill>
                <a:srgbClr val="000000"/>
              </a:solidFill>
              <a:cs typeface="Times New Roman" panose="02020603050405020304" pitchFamily="18" charset="0"/>
            </a:endParaRPr>
          </a:p>
        </p:txBody>
      </p:sp>
    </p:spTree>
    <p:extLst>
      <p:ext uri="{BB962C8B-B14F-4D97-AF65-F5344CB8AC3E}">
        <p14:creationId xmlns:p14="http://schemas.microsoft.com/office/powerpoint/2010/main" val="2499817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6E865-343D-C840-B6C9-6DF7B9859AD7}"/>
              </a:ext>
            </a:extLst>
          </p:cNvPr>
          <p:cNvSpPr>
            <a:spLocks noGrp="1"/>
          </p:cNvSpPr>
          <p:nvPr>
            <p:ph type="ctrTitle"/>
          </p:nvPr>
        </p:nvSpPr>
        <p:spPr>
          <a:xfrm>
            <a:off x="1143000" y="841772"/>
            <a:ext cx="6858000" cy="1790700"/>
          </a:xfrm>
          <a:prstGeom prst="rect">
            <a:avLst/>
          </a:prstGeom>
        </p:spPr>
        <p:txBody>
          <a:bodyPr anchor="b"/>
          <a:lstStyle>
            <a:lvl1pPr algn="ctr">
              <a:defRPr sz="3000">
                <a:solidFill>
                  <a:schemeClr val="accent1"/>
                </a:solidFill>
                <a:latin typeface="Helvetica" pitchFamily="2" charset="0"/>
              </a:defRPr>
            </a:lvl1pPr>
          </a:lstStyle>
          <a:p>
            <a:r>
              <a:rPr lang="en-US" dirty="0"/>
              <a:t>Click to edit Master title style</a:t>
            </a:r>
          </a:p>
        </p:txBody>
      </p:sp>
      <p:sp>
        <p:nvSpPr>
          <p:cNvPr id="3" name="Subtitle 2">
            <a:extLst>
              <a:ext uri="{FF2B5EF4-FFF2-40B4-BE49-F238E27FC236}">
                <a16:creationId xmlns:a16="http://schemas.microsoft.com/office/drawing/2014/main" id="{9ECCF706-9656-4244-8F5B-A1DC8CAE2FB4}"/>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b="1">
                <a:solidFill>
                  <a:schemeClr val="bg1"/>
                </a:solidFill>
                <a:latin typeface="Heebo" pitchFamily="2" charset="-79"/>
                <a:cs typeface="Heebo" pitchFamily="2" charset="-79"/>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3246555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80DDA-AC4E-0F4D-923D-326B79F8BDA4}"/>
              </a:ext>
            </a:extLst>
          </p:cNvPr>
          <p:cNvSpPr>
            <a:spLocks noGrp="1"/>
          </p:cNvSpPr>
          <p:nvPr>
            <p:ph type="title"/>
          </p:nvPr>
        </p:nvSpPr>
        <p:spPr>
          <a:xfrm>
            <a:off x="628650" y="763587"/>
            <a:ext cx="7886700" cy="504826"/>
          </a:xfrm>
          <a:prstGeom prst="rect">
            <a:avLst/>
          </a:prstGeom>
        </p:spPr>
        <p:txBody>
          <a:bodyPr anchor="ctr" anchorCtr="0"/>
          <a:lstStyle>
            <a:lvl1pPr>
              <a:defRPr sz="3000">
                <a:latin typeface="Helvetica" pitchFamily="2" charset="0"/>
              </a:defRPr>
            </a:lvl1pPr>
          </a:lstStyle>
          <a:p>
            <a:r>
              <a:rPr lang="en-US" dirty="0"/>
              <a:t>Click to edit Master title style</a:t>
            </a:r>
          </a:p>
        </p:txBody>
      </p:sp>
      <p:sp>
        <p:nvSpPr>
          <p:cNvPr id="6" name="Text Placeholder 5">
            <a:extLst>
              <a:ext uri="{FF2B5EF4-FFF2-40B4-BE49-F238E27FC236}">
                <a16:creationId xmlns:a16="http://schemas.microsoft.com/office/drawing/2014/main" id="{CDE7FEF8-3631-7A4A-A705-B2EF28A35A77}"/>
              </a:ext>
            </a:extLst>
          </p:cNvPr>
          <p:cNvSpPr>
            <a:spLocks noGrp="1"/>
          </p:cNvSpPr>
          <p:nvPr>
            <p:ph type="body" sz="quarter" idx="12"/>
          </p:nvPr>
        </p:nvSpPr>
        <p:spPr>
          <a:xfrm>
            <a:off x="628650" y="1489075"/>
            <a:ext cx="5170488" cy="2890838"/>
          </a:xfrm>
          <a:prstGeom prst="rect">
            <a:avLst/>
          </a:prstGeom>
        </p:spPr>
        <p:txBody>
          <a:bodyPr/>
          <a:lstStyle>
            <a:lvl1pPr marL="171450" indent="-171450">
              <a:buClr>
                <a:schemeClr val="accent2"/>
              </a:buClr>
              <a:buFont typeface="System Font Regular"/>
              <a:buChar char="-"/>
              <a:defRPr sz="1400">
                <a:latin typeface="Helvetica" pitchFamily="2" charset="0"/>
              </a:defRPr>
            </a:lvl1pPr>
            <a:lvl2pPr marL="514350" indent="-171450">
              <a:buClr>
                <a:schemeClr val="accent2"/>
              </a:buClr>
              <a:buFont typeface="System Font Regular"/>
              <a:buChar char="-"/>
              <a:defRPr sz="1400">
                <a:latin typeface="Helvetica" pitchFamily="2" charset="0"/>
              </a:defRPr>
            </a:lvl2pPr>
            <a:lvl3pPr marL="857250" indent="-171450">
              <a:buClr>
                <a:schemeClr val="accent2"/>
              </a:buClr>
              <a:buFont typeface="System Font Regular"/>
              <a:buChar char="-"/>
              <a:defRPr sz="1400">
                <a:latin typeface="Helvetica" pitchFamily="2" charset="0"/>
              </a:defRPr>
            </a:lvl3pPr>
            <a:lvl4pPr marL="1200150" indent="-171450">
              <a:buClr>
                <a:schemeClr val="accent2"/>
              </a:buClr>
              <a:buFont typeface="System Font Regular"/>
              <a:buChar char="-"/>
              <a:defRPr sz="1400">
                <a:latin typeface="Helvetica" pitchFamily="2" charset="0"/>
              </a:defRPr>
            </a:lvl4pPr>
            <a:lvl5pPr marL="1543050" indent="-171450">
              <a:buClr>
                <a:schemeClr val="accent2"/>
              </a:buClr>
              <a:buFont typeface="System Font Regular"/>
              <a:buChar char="-"/>
              <a:defRPr sz="1400">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a:extLst>
              <a:ext uri="{FF2B5EF4-FFF2-40B4-BE49-F238E27FC236}">
                <a16:creationId xmlns:a16="http://schemas.microsoft.com/office/drawing/2014/main" id="{3AFB8558-CD95-D344-9CE0-A90B85936240}"/>
              </a:ext>
            </a:extLst>
          </p:cNvPr>
          <p:cNvSpPr>
            <a:spLocks noGrp="1"/>
          </p:cNvSpPr>
          <p:nvPr>
            <p:ph type="ftr" sz="quarter" idx="13"/>
          </p:nvPr>
        </p:nvSpPr>
        <p:spPr/>
        <p:txBody>
          <a:bodyPr/>
          <a:lstStyle>
            <a:lvl1pPr>
              <a:defRPr>
                <a:latin typeface="Helvetica" pitchFamily="2" charset="0"/>
              </a:defRPr>
            </a:lvl1pPr>
          </a:lstStyle>
          <a:p>
            <a:pPr algn="l"/>
            <a:r>
              <a:rPr lang="en-US" sz="900">
                <a:solidFill>
                  <a:srgbClr val="000000"/>
                </a:solidFill>
                <a:cs typeface="Times New Roman" panose="02020603050405020304" pitchFamily="18" charset="0"/>
              </a:rPr>
              <a:t>www.CyberReadinessInstitute.org</a:t>
            </a:r>
            <a:endParaRPr lang="en-US" sz="900" dirty="0">
              <a:solidFill>
                <a:srgbClr val="000000"/>
              </a:solidFill>
              <a:cs typeface="Times New Roman" panose="02020603050405020304" pitchFamily="18" charset="0"/>
            </a:endParaRPr>
          </a:p>
        </p:txBody>
      </p:sp>
      <p:sp>
        <p:nvSpPr>
          <p:cNvPr id="8" name="Slide Number Placeholder 7">
            <a:extLst>
              <a:ext uri="{FF2B5EF4-FFF2-40B4-BE49-F238E27FC236}">
                <a16:creationId xmlns:a16="http://schemas.microsoft.com/office/drawing/2014/main" id="{59B623DA-34FC-9C4B-A3F8-B1FB28F13CEE}"/>
              </a:ext>
            </a:extLst>
          </p:cNvPr>
          <p:cNvSpPr>
            <a:spLocks noGrp="1"/>
          </p:cNvSpPr>
          <p:nvPr>
            <p:ph type="sldNum" sz="quarter" idx="14"/>
          </p:nvPr>
        </p:nvSpPr>
        <p:spPr/>
        <p:txBody>
          <a:bodyPr/>
          <a:lstStyle>
            <a:lvl1pPr>
              <a:defRPr>
                <a:latin typeface="Helvetica" pitchFamily="2" charset="0"/>
              </a:defRPr>
            </a:lvl1pPr>
          </a:lstStyle>
          <a:p>
            <a:fld id="{91CAA2B6-3777-7546-A235-E6D0574FFFE5}" type="slidenum">
              <a:rPr lang="en-US" smtClean="0"/>
              <a:pPr/>
              <a:t>‹#›</a:t>
            </a:fld>
            <a:endParaRPr lang="en-US" dirty="0"/>
          </a:p>
        </p:txBody>
      </p:sp>
    </p:spTree>
    <p:extLst>
      <p:ext uri="{BB962C8B-B14F-4D97-AF65-F5344CB8AC3E}">
        <p14:creationId xmlns:p14="http://schemas.microsoft.com/office/powerpoint/2010/main" val="2394025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80DDA-AC4E-0F4D-923D-326B79F8BDA4}"/>
              </a:ext>
            </a:extLst>
          </p:cNvPr>
          <p:cNvSpPr>
            <a:spLocks noGrp="1"/>
          </p:cNvSpPr>
          <p:nvPr>
            <p:ph type="title"/>
          </p:nvPr>
        </p:nvSpPr>
        <p:spPr>
          <a:xfrm>
            <a:off x="316416" y="941944"/>
            <a:ext cx="2379672" cy="2683192"/>
          </a:xfrm>
          <a:prstGeom prst="rect">
            <a:avLst/>
          </a:prstGeom>
        </p:spPr>
        <p:txBody>
          <a:bodyPr anchor="ctr" anchorCtr="0"/>
          <a:lstStyle>
            <a:lvl1pPr>
              <a:defRPr sz="3000">
                <a:solidFill>
                  <a:schemeClr val="accent1"/>
                </a:solidFill>
                <a:latin typeface="Helvetica" pitchFamily="2" charset="0"/>
              </a:defRPr>
            </a:lvl1pPr>
          </a:lstStyle>
          <a:p>
            <a:r>
              <a:rPr lang="en-US" dirty="0"/>
              <a:t>Click to edit Master title style</a:t>
            </a:r>
          </a:p>
        </p:txBody>
      </p:sp>
      <p:sp>
        <p:nvSpPr>
          <p:cNvPr id="4" name="Slide Number Placeholder 3">
            <a:extLst>
              <a:ext uri="{FF2B5EF4-FFF2-40B4-BE49-F238E27FC236}">
                <a16:creationId xmlns:a16="http://schemas.microsoft.com/office/drawing/2014/main" id="{1795A88D-1C2B-4242-8FE7-BF269B77C1F2}"/>
              </a:ext>
            </a:extLst>
          </p:cNvPr>
          <p:cNvSpPr>
            <a:spLocks noGrp="1"/>
          </p:cNvSpPr>
          <p:nvPr>
            <p:ph type="sldNum" sz="quarter" idx="11"/>
          </p:nvPr>
        </p:nvSpPr>
        <p:spPr/>
        <p:txBody>
          <a:bodyPr/>
          <a:lstStyle>
            <a:lvl1pPr>
              <a:defRPr>
                <a:latin typeface="Helvetica" pitchFamily="2" charset="0"/>
              </a:defRPr>
            </a:lvl1pPr>
          </a:lstStyle>
          <a:p>
            <a:fld id="{91CAA2B6-3777-7546-A235-E6D0574FFFE5}" type="slidenum">
              <a:rPr lang="en-US" smtClean="0"/>
              <a:pPr/>
              <a:t>‹#›</a:t>
            </a:fld>
            <a:endParaRPr lang="en-US" dirty="0">
              <a:latin typeface="Helvetica" pitchFamily="2" charset="0"/>
            </a:endParaRPr>
          </a:p>
        </p:txBody>
      </p:sp>
      <p:sp>
        <p:nvSpPr>
          <p:cNvPr id="8" name="Rectangle 7">
            <a:extLst>
              <a:ext uri="{FF2B5EF4-FFF2-40B4-BE49-F238E27FC236}">
                <a16:creationId xmlns:a16="http://schemas.microsoft.com/office/drawing/2014/main" id="{3CCB5E0B-7FAA-C643-B54E-7B6E0FE8D637}"/>
              </a:ext>
            </a:extLst>
          </p:cNvPr>
          <p:cNvSpPr/>
          <p:nvPr userDrawn="1"/>
        </p:nvSpPr>
        <p:spPr>
          <a:xfrm>
            <a:off x="3105714" y="0"/>
            <a:ext cx="6038286" cy="4652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5" name="Footer Placeholder 4">
            <a:extLst>
              <a:ext uri="{FF2B5EF4-FFF2-40B4-BE49-F238E27FC236}">
                <a16:creationId xmlns:a16="http://schemas.microsoft.com/office/drawing/2014/main" id="{88F66E67-0FBD-D647-AA60-C5E8495A0BE6}"/>
              </a:ext>
            </a:extLst>
          </p:cNvPr>
          <p:cNvSpPr>
            <a:spLocks noGrp="1"/>
          </p:cNvSpPr>
          <p:nvPr>
            <p:ph type="ftr" sz="quarter" idx="12"/>
          </p:nvPr>
        </p:nvSpPr>
        <p:spPr/>
        <p:txBody>
          <a:bodyPr/>
          <a:lstStyle>
            <a:lvl1pPr>
              <a:defRPr>
                <a:latin typeface="Helvetica" pitchFamily="2" charset="0"/>
              </a:defRPr>
            </a:lvl1pPr>
          </a:lstStyle>
          <a:p>
            <a:pPr algn="l"/>
            <a:r>
              <a:rPr lang="en-US" sz="900">
                <a:solidFill>
                  <a:srgbClr val="000000"/>
                </a:solidFill>
                <a:cs typeface="Times New Roman" panose="02020603050405020304" pitchFamily="18" charset="0"/>
              </a:rPr>
              <a:t>www.CyberReadinessInstitute.org</a:t>
            </a:r>
            <a:endParaRPr lang="en-US" sz="900" dirty="0">
              <a:solidFill>
                <a:srgbClr val="000000"/>
              </a:solidFill>
              <a:cs typeface="Times New Roman" panose="02020603050405020304" pitchFamily="18" charset="0"/>
            </a:endParaRPr>
          </a:p>
        </p:txBody>
      </p:sp>
    </p:spTree>
    <p:extLst>
      <p:ext uri="{BB962C8B-B14F-4D97-AF65-F5344CB8AC3E}">
        <p14:creationId xmlns:p14="http://schemas.microsoft.com/office/powerpoint/2010/main" val="89788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E98E0-D81D-1B4D-BEFF-CCFDDF139BF3}"/>
              </a:ext>
            </a:extLst>
          </p:cNvPr>
          <p:cNvSpPr>
            <a:spLocks noGrp="1"/>
          </p:cNvSpPr>
          <p:nvPr>
            <p:ph type="title"/>
          </p:nvPr>
        </p:nvSpPr>
        <p:spPr>
          <a:xfrm>
            <a:off x="628650" y="760775"/>
            <a:ext cx="7886700" cy="993775"/>
          </a:xfrm>
          <a:prstGeom prst="rect">
            <a:avLst/>
          </a:prstGeom>
        </p:spPr>
        <p:txBody>
          <a:bodyPr/>
          <a:lstStyle>
            <a:lvl1pPr>
              <a:defRPr>
                <a:latin typeface="Helvetica" pitchFamily="2" charset="0"/>
              </a:defRPr>
            </a:lvl1pPr>
          </a:lstStyle>
          <a:p>
            <a:r>
              <a:rPr lang="en-US"/>
              <a:t>Click to edit Master title style</a:t>
            </a:r>
          </a:p>
        </p:txBody>
      </p:sp>
      <p:sp>
        <p:nvSpPr>
          <p:cNvPr id="4" name="Slide Number Placeholder 3">
            <a:extLst>
              <a:ext uri="{FF2B5EF4-FFF2-40B4-BE49-F238E27FC236}">
                <a16:creationId xmlns:a16="http://schemas.microsoft.com/office/drawing/2014/main" id="{5C525772-A36B-F842-8C76-ACA675859084}"/>
              </a:ext>
            </a:extLst>
          </p:cNvPr>
          <p:cNvSpPr>
            <a:spLocks noGrp="1"/>
          </p:cNvSpPr>
          <p:nvPr>
            <p:ph type="sldNum" sz="quarter" idx="11"/>
          </p:nvPr>
        </p:nvSpPr>
        <p:spPr/>
        <p:txBody>
          <a:bodyPr/>
          <a:lstStyle>
            <a:lvl1pPr>
              <a:defRPr>
                <a:latin typeface="Helvetica" pitchFamily="2" charset="0"/>
              </a:defRPr>
            </a:lvl1pPr>
          </a:lstStyle>
          <a:p>
            <a:fld id="{91CAA2B6-3777-7546-A235-E6D0574FFFE5}" type="slidenum">
              <a:rPr lang="en-US" smtClean="0"/>
              <a:pPr/>
              <a:t>‹#›</a:t>
            </a:fld>
            <a:endParaRPr lang="en-US" dirty="0"/>
          </a:p>
        </p:txBody>
      </p:sp>
      <p:sp>
        <p:nvSpPr>
          <p:cNvPr id="5" name="Footer Placeholder 4">
            <a:extLst>
              <a:ext uri="{FF2B5EF4-FFF2-40B4-BE49-F238E27FC236}">
                <a16:creationId xmlns:a16="http://schemas.microsoft.com/office/drawing/2014/main" id="{915231FD-ADAD-C44F-B8B6-2EC4588633AD}"/>
              </a:ext>
            </a:extLst>
          </p:cNvPr>
          <p:cNvSpPr>
            <a:spLocks noGrp="1"/>
          </p:cNvSpPr>
          <p:nvPr>
            <p:ph type="ftr" sz="quarter" idx="12"/>
          </p:nvPr>
        </p:nvSpPr>
        <p:spPr/>
        <p:txBody>
          <a:bodyPr/>
          <a:lstStyle>
            <a:lvl1pPr>
              <a:defRPr>
                <a:latin typeface="Helvetica" pitchFamily="2" charset="0"/>
              </a:defRPr>
            </a:lvl1pPr>
          </a:lstStyle>
          <a:p>
            <a:pPr algn="l"/>
            <a:r>
              <a:rPr lang="en-US" sz="900">
                <a:solidFill>
                  <a:srgbClr val="000000"/>
                </a:solidFill>
                <a:cs typeface="Times New Roman" panose="02020603050405020304" pitchFamily="18" charset="0"/>
              </a:rPr>
              <a:t>www.CyberReadinessInstitute.org</a:t>
            </a:r>
            <a:endParaRPr lang="en-US" sz="900" dirty="0">
              <a:solidFill>
                <a:srgbClr val="000000"/>
              </a:solidFill>
              <a:cs typeface="Times New Roman" panose="02020603050405020304" pitchFamily="18" charset="0"/>
            </a:endParaRPr>
          </a:p>
        </p:txBody>
      </p:sp>
    </p:spTree>
    <p:extLst>
      <p:ext uri="{BB962C8B-B14F-4D97-AF65-F5344CB8AC3E}">
        <p14:creationId xmlns:p14="http://schemas.microsoft.com/office/powerpoint/2010/main" val="2846571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E98E0-D81D-1B4D-BEFF-CCFDDF139BF3}"/>
              </a:ext>
            </a:extLst>
          </p:cNvPr>
          <p:cNvSpPr>
            <a:spLocks noGrp="1"/>
          </p:cNvSpPr>
          <p:nvPr>
            <p:ph type="title"/>
          </p:nvPr>
        </p:nvSpPr>
        <p:spPr>
          <a:xfrm>
            <a:off x="628650" y="760775"/>
            <a:ext cx="7886700" cy="993775"/>
          </a:xfrm>
          <a:prstGeom prst="rect">
            <a:avLst/>
          </a:prstGeom>
        </p:spPr>
        <p:txBody>
          <a:bodyPr/>
          <a:lstStyle>
            <a:lvl1pPr>
              <a:defRPr>
                <a:latin typeface="Helvetica" pitchFamily="2" charset="0"/>
              </a:defRPr>
            </a:lvl1pPr>
          </a:lstStyle>
          <a:p>
            <a:r>
              <a:rPr lang="en-US"/>
              <a:t>Click to edit Master title style</a:t>
            </a:r>
          </a:p>
        </p:txBody>
      </p:sp>
      <p:sp>
        <p:nvSpPr>
          <p:cNvPr id="4" name="Slide Number Placeholder 3">
            <a:extLst>
              <a:ext uri="{FF2B5EF4-FFF2-40B4-BE49-F238E27FC236}">
                <a16:creationId xmlns:a16="http://schemas.microsoft.com/office/drawing/2014/main" id="{5C525772-A36B-F842-8C76-ACA675859084}"/>
              </a:ext>
            </a:extLst>
          </p:cNvPr>
          <p:cNvSpPr>
            <a:spLocks noGrp="1"/>
          </p:cNvSpPr>
          <p:nvPr>
            <p:ph type="sldNum" sz="quarter" idx="11"/>
          </p:nvPr>
        </p:nvSpPr>
        <p:spPr/>
        <p:txBody>
          <a:bodyPr/>
          <a:lstStyle>
            <a:lvl1pPr>
              <a:defRPr>
                <a:latin typeface="Helvetica" pitchFamily="2" charset="0"/>
              </a:defRPr>
            </a:lvl1pPr>
          </a:lstStyle>
          <a:p>
            <a:fld id="{91CAA2B6-3777-7546-A235-E6D0574FFFE5}" type="slidenum">
              <a:rPr lang="en-US" smtClean="0"/>
              <a:pPr/>
              <a:t>‹#›</a:t>
            </a:fld>
            <a:endParaRPr lang="en-US" dirty="0"/>
          </a:p>
        </p:txBody>
      </p:sp>
      <p:sp>
        <p:nvSpPr>
          <p:cNvPr id="5" name="Footer Placeholder 4">
            <a:extLst>
              <a:ext uri="{FF2B5EF4-FFF2-40B4-BE49-F238E27FC236}">
                <a16:creationId xmlns:a16="http://schemas.microsoft.com/office/drawing/2014/main" id="{915231FD-ADAD-C44F-B8B6-2EC4588633AD}"/>
              </a:ext>
            </a:extLst>
          </p:cNvPr>
          <p:cNvSpPr>
            <a:spLocks noGrp="1"/>
          </p:cNvSpPr>
          <p:nvPr>
            <p:ph type="ftr" sz="quarter" idx="12"/>
          </p:nvPr>
        </p:nvSpPr>
        <p:spPr/>
        <p:txBody>
          <a:bodyPr/>
          <a:lstStyle>
            <a:lvl1pPr>
              <a:defRPr>
                <a:latin typeface="Helvetica" pitchFamily="2" charset="0"/>
              </a:defRPr>
            </a:lvl1pPr>
          </a:lstStyle>
          <a:p>
            <a:pPr algn="l"/>
            <a:r>
              <a:rPr lang="en-US" sz="900">
                <a:solidFill>
                  <a:srgbClr val="000000"/>
                </a:solidFill>
                <a:cs typeface="Times New Roman" panose="02020603050405020304" pitchFamily="18" charset="0"/>
              </a:rPr>
              <a:t>www.CyberReadinessInstitute.org</a:t>
            </a:r>
            <a:endParaRPr lang="en-US" sz="900" dirty="0">
              <a:solidFill>
                <a:srgbClr val="000000"/>
              </a:solidFill>
              <a:cs typeface="Times New Roman" panose="02020603050405020304" pitchFamily="18" charset="0"/>
            </a:endParaRPr>
          </a:p>
        </p:txBody>
      </p:sp>
    </p:spTree>
    <p:extLst>
      <p:ext uri="{BB962C8B-B14F-4D97-AF65-F5344CB8AC3E}">
        <p14:creationId xmlns:p14="http://schemas.microsoft.com/office/powerpoint/2010/main" val="1759279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80DDA-AC4E-0F4D-923D-326B79F8BDA4}"/>
              </a:ext>
            </a:extLst>
          </p:cNvPr>
          <p:cNvSpPr>
            <a:spLocks noGrp="1"/>
          </p:cNvSpPr>
          <p:nvPr>
            <p:ph type="title"/>
          </p:nvPr>
        </p:nvSpPr>
        <p:spPr>
          <a:xfrm>
            <a:off x="316416" y="941944"/>
            <a:ext cx="2379672" cy="2683192"/>
          </a:xfrm>
          <a:prstGeom prst="rect">
            <a:avLst/>
          </a:prstGeom>
        </p:spPr>
        <p:txBody>
          <a:bodyPr anchor="ctr" anchorCtr="0"/>
          <a:lstStyle>
            <a:lvl1pPr>
              <a:defRPr sz="3000">
                <a:solidFill>
                  <a:schemeClr val="accent1"/>
                </a:solidFill>
                <a:latin typeface="Helvetica" pitchFamily="2" charset="0"/>
              </a:defRPr>
            </a:lvl1pPr>
          </a:lstStyle>
          <a:p>
            <a:r>
              <a:rPr lang="en-US" dirty="0"/>
              <a:t>Click to edit Master title style</a:t>
            </a:r>
          </a:p>
        </p:txBody>
      </p:sp>
      <p:sp>
        <p:nvSpPr>
          <p:cNvPr id="4" name="Slide Number Placeholder 3">
            <a:extLst>
              <a:ext uri="{FF2B5EF4-FFF2-40B4-BE49-F238E27FC236}">
                <a16:creationId xmlns:a16="http://schemas.microsoft.com/office/drawing/2014/main" id="{1795A88D-1C2B-4242-8FE7-BF269B77C1F2}"/>
              </a:ext>
            </a:extLst>
          </p:cNvPr>
          <p:cNvSpPr>
            <a:spLocks noGrp="1"/>
          </p:cNvSpPr>
          <p:nvPr>
            <p:ph type="sldNum" sz="quarter" idx="11"/>
          </p:nvPr>
        </p:nvSpPr>
        <p:spPr/>
        <p:txBody>
          <a:bodyPr/>
          <a:lstStyle>
            <a:lvl1pPr>
              <a:defRPr>
                <a:latin typeface="Helvetica" pitchFamily="2" charset="0"/>
              </a:defRPr>
            </a:lvl1pPr>
          </a:lstStyle>
          <a:p>
            <a:fld id="{91CAA2B6-3777-7546-A235-E6D0574FFFE5}" type="slidenum">
              <a:rPr lang="en-US" smtClean="0"/>
              <a:pPr/>
              <a:t>‹#›</a:t>
            </a:fld>
            <a:endParaRPr lang="en-US" dirty="0">
              <a:latin typeface="Helvetica" pitchFamily="2" charset="0"/>
            </a:endParaRPr>
          </a:p>
        </p:txBody>
      </p:sp>
      <p:sp>
        <p:nvSpPr>
          <p:cNvPr id="8" name="Rectangle 7">
            <a:extLst>
              <a:ext uri="{FF2B5EF4-FFF2-40B4-BE49-F238E27FC236}">
                <a16:creationId xmlns:a16="http://schemas.microsoft.com/office/drawing/2014/main" id="{3CCB5E0B-7FAA-C643-B54E-7B6E0FE8D637}"/>
              </a:ext>
            </a:extLst>
          </p:cNvPr>
          <p:cNvSpPr/>
          <p:nvPr userDrawn="1"/>
        </p:nvSpPr>
        <p:spPr>
          <a:xfrm>
            <a:off x="3105714" y="0"/>
            <a:ext cx="6038286" cy="4669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5" name="Footer Placeholder 4">
            <a:extLst>
              <a:ext uri="{FF2B5EF4-FFF2-40B4-BE49-F238E27FC236}">
                <a16:creationId xmlns:a16="http://schemas.microsoft.com/office/drawing/2014/main" id="{88F66E67-0FBD-D647-AA60-C5E8495A0BE6}"/>
              </a:ext>
            </a:extLst>
          </p:cNvPr>
          <p:cNvSpPr>
            <a:spLocks noGrp="1"/>
          </p:cNvSpPr>
          <p:nvPr>
            <p:ph type="ftr" sz="quarter" idx="12"/>
          </p:nvPr>
        </p:nvSpPr>
        <p:spPr/>
        <p:txBody>
          <a:bodyPr/>
          <a:lstStyle>
            <a:lvl1pPr>
              <a:defRPr>
                <a:latin typeface="Helvetica" pitchFamily="2" charset="0"/>
              </a:defRPr>
            </a:lvl1pPr>
          </a:lstStyle>
          <a:p>
            <a:pPr algn="l"/>
            <a:r>
              <a:rPr lang="en-US" sz="900">
                <a:solidFill>
                  <a:srgbClr val="000000"/>
                </a:solidFill>
                <a:cs typeface="Times New Roman" panose="02020603050405020304" pitchFamily="18" charset="0"/>
              </a:rPr>
              <a:t>www.CyberReadinessInstitute.org</a:t>
            </a:r>
            <a:endParaRPr lang="en-US" sz="900" dirty="0">
              <a:solidFill>
                <a:srgbClr val="000000"/>
              </a:solidFill>
              <a:cs typeface="Times New Roman" panose="02020603050405020304" pitchFamily="18" charset="0"/>
            </a:endParaRPr>
          </a:p>
        </p:txBody>
      </p:sp>
    </p:spTree>
    <p:extLst>
      <p:ext uri="{BB962C8B-B14F-4D97-AF65-F5344CB8AC3E}">
        <p14:creationId xmlns:p14="http://schemas.microsoft.com/office/powerpoint/2010/main" val="1616232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E98E0-D81D-1B4D-BEFF-CCFDDF139BF3}"/>
              </a:ext>
            </a:extLst>
          </p:cNvPr>
          <p:cNvSpPr>
            <a:spLocks noGrp="1"/>
          </p:cNvSpPr>
          <p:nvPr>
            <p:ph type="title"/>
          </p:nvPr>
        </p:nvSpPr>
        <p:spPr>
          <a:xfrm>
            <a:off x="628650" y="760775"/>
            <a:ext cx="7886700" cy="993775"/>
          </a:xfrm>
          <a:prstGeom prst="rect">
            <a:avLst/>
          </a:prstGeom>
        </p:spPr>
        <p:txBody>
          <a:bodyPr/>
          <a:lstStyle>
            <a:lvl1pPr>
              <a:defRPr>
                <a:latin typeface="Helvetica" pitchFamily="2" charset="0"/>
              </a:defRPr>
            </a:lvl1pPr>
          </a:lstStyle>
          <a:p>
            <a:r>
              <a:rPr lang="en-US"/>
              <a:t>Click to edit Master title style</a:t>
            </a:r>
          </a:p>
        </p:txBody>
      </p:sp>
      <p:sp>
        <p:nvSpPr>
          <p:cNvPr id="4" name="Slide Number Placeholder 3">
            <a:extLst>
              <a:ext uri="{FF2B5EF4-FFF2-40B4-BE49-F238E27FC236}">
                <a16:creationId xmlns:a16="http://schemas.microsoft.com/office/drawing/2014/main" id="{5C525772-A36B-F842-8C76-ACA675859084}"/>
              </a:ext>
            </a:extLst>
          </p:cNvPr>
          <p:cNvSpPr>
            <a:spLocks noGrp="1"/>
          </p:cNvSpPr>
          <p:nvPr>
            <p:ph type="sldNum" sz="quarter" idx="11"/>
          </p:nvPr>
        </p:nvSpPr>
        <p:spPr/>
        <p:txBody>
          <a:bodyPr/>
          <a:lstStyle>
            <a:lvl1pPr>
              <a:defRPr>
                <a:latin typeface="Helvetica" pitchFamily="2" charset="0"/>
              </a:defRPr>
            </a:lvl1pPr>
          </a:lstStyle>
          <a:p>
            <a:fld id="{91CAA2B6-3777-7546-A235-E6D0574FFFE5}" type="slidenum">
              <a:rPr lang="en-US" smtClean="0"/>
              <a:pPr/>
              <a:t>‹#›</a:t>
            </a:fld>
            <a:endParaRPr lang="en-US" dirty="0"/>
          </a:p>
        </p:txBody>
      </p:sp>
      <p:sp>
        <p:nvSpPr>
          <p:cNvPr id="5" name="Footer Placeholder 4">
            <a:extLst>
              <a:ext uri="{FF2B5EF4-FFF2-40B4-BE49-F238E27FC236}">
                <a16:creationId xmlns:a16="http://schemas.microsoft.com/office/drawing/2014/main" id="{915231FD-ADAD-C44F-B8B6-2EC4588633AD}"/>
              </a:ext>
            </a:extLst>
          </p:cNvPr>
          <p:cNvSpPr>
            <a:spLocks noGrp="1"/>
          </p:cNvSpPr>
          <p:nvPr>
            <p:ph type="ftr" sz="quarter" idx="12"/>
          </p:nvPr>
        </p:nvSpPr>
        <p:spPr/>
        <p:txBody>
          <a:bodyPr/>
          <a:lstStyle>
            <a:lvl1pPr>
              <a:defRPr>
                <a:latin typeface="Helvetica" pitchFamily="2" charset="0"/>
              </a:defRPr>
            </a:lvl1pPr>
          </a:lstStyle>
          <a:p>
            <a:pPr algn="l"/>
            <a:r>
              <a:rPr lang="en-US" sz="900">
                <a:solidFill>
                  <a:srgbClr val="000000"/>
                </a:solidFill>
                <a:cs typeface="Times New Roman" panose="02020603050405020304" pitchFamily="18" charset="0"/>
              </a:rPr>
              <a:t>www.CyberReadinessInstitute.org</a:t>
            </a:r>
            <a:endParaRPr lang="en-US" sz="900" dirty="0">
              <a:solidFill>
                <a:srgbClr val="000000"/>
              </a:solidFill>
              <a:cs typeface="Times New Roman" panose="02020603050405020304" pitchFamily="18" charset="0"/>
            </a:endParaRPr>
          </a:p>
        </p:txBody>
      </p:sp>
    </p:spTree>
    <p:extLst>
      <p:ext uri="{BB962C8B-B14F-4D97-AF65-F5344CB8AC3E}">
        <p14:creationId xmlns:p14="http://schemas.microsoft.com/office/powerpoint/2010/main" val="2929719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E98E0-D81D-1B4D-BEFF-CCFDDF139BF3}"/>
              </a:ext>
            </a:extLst>
          </p:cNvPr>
          <p:cNvSpPr>
            <a:spLocks noGrp="1"/>
          </p:cNvSpPr>
          <p:nvPr>
            <p:ph type="title"/>
          </p:nvPr>
        </p:nvSpPr>
        <p:spPr>
          <a:xfrm>
            <a:off x="628650" y="760775"/>
            <a:ext cx="7886700" cy="993775"/>
          </a:xfrm>
          <a:prstGeom prst="rect">
            <a:avLst/>
          </a:prstGeom>
        </p:spPr>
        <p:txBody>
          <a:bodyPr/>
          <a:lstStyle>
            <a:lvl1pPr>
              <a:defRPr>
                <a:latin typeface="Helvetica" pitchFamily="2" charset="0"/>
              </a:defRPr>
            </a:lvl1pPr>
          </a:lstStyle>
          <a:p>
            <a:r>
              <a:rPr lang="en-US"/>
              <a:t>Click to edit Master title style</a:t>
            </a:r>
          </a:p>
        </p:txBody>
      </p:sp>
      <p:sp>
        <p:nvSpPr>
          <p:cNvPr id="4" name="Slide Number Placeholder 3">
            <a:extLst>
              <a:ext uri="{FF2B5EF4-FFF2-40B4-BE49-F238E27FC236}">
                <a16:creationId xmlns:a16="http://schemas.microsoft.com/office/drawing/2014/main" id="{5C525772-A36B-F842-8C76-ACA675859084}"/>
              </a:ext>
            </a:extLst>
          </p:cNvPr>
          <p:cNvSpPr>
            <a:spLocks noGrp="1"/>
          </p:cNvSpPr>
          <p:nvPr>
            <p:ph type="sldNum" sz="quarter" idx="11"/>
          </p:nvPr>
        </p:nvSpPr>
        <p:spPr/>
        <p:txBody>
          <a:bodyPr/>
          <a:lstStyle>
            <a:lvl1pPr>
              <a:defRPr>
                <a:latin typeface="Helvetica" pitchFamily="2" charset="0"/>
              </a:defRPr>
            </a:lvl1pPr>
          </a:lstStyle>
          <a:p>
            <a:fld id="{91CAA2B6-3777-7546-A235-E6D0574FFFE5}" type="slidenum">
              <a:rPr lang="en-US" smtClean="0"/>
              <a:pPr/>
              <a:t>‹#›</a:t>
            </a:fld>
            <a:endParaRPr lang="en-US" dirty="0"/>
          </a:p>
        </p:txBody>
      </p:sp>
      <p:sp>
        <p:nvSpPr>
          <p:cNvPr id="5" name="Footer Placeholder 4">
            <a:extLst>
              <a:ext uri="{FF2B5EF4-FFF2-40B4-BE49-F238E27FC236}">
                <a16:creationId xmlns:a16="http://schemas.microsoft.com/office/drawing/2014/main" id="{915231FD-ADAD-C44F-B8B6-2EC4588633AD}"/>
              </a:ext>
            </a:extLst>
          </p:cNvPr>
          <p:cNvSpPr>
            <a:spLocks noGrp="1"/>
          </p:cNvSpPr>
          <p:nvPr>
            <p:ph type="ftr" sz="quarter" idx="12"/>
          </p:nvPr>
        </p:nvSpPr>
        <p:spPr/>
        <p:txBody>
          <a:bodyPr/>
          <a:lstStyle>
            <a:lvl1pPr>
              <a:defRPr>
                <a:latin typeface="Helvetica" pitchFamily="2" charset="0"/>
              </a:defRPr>
            </a:lvl1pPr>
          </a:lstStyle>
          <a:p>
            <a:pPr algn="l"/>
            <a:r>
              <a:rPr lang="en-US" sz="900">
                <a:solidFill>
                  <a:srgbClr val="000000"/>
                </a:solidFill>
                <a:cs typeface="Times New Roman" panose="02020603050405020304" pitchFamily="18" charset="0"/>
              </a:rPr>
              <a:t>www.CyberReadinessInstitute.org</a:t>
            </a:r>
            <a:endParaRPr lang="en-US" sz="900" dirty="0">
              <a:solidFill>
                <a:srgbClr val="000000"/>
              </a:solidFill>
              <a:cs typeface="Times New Roman" panose="02020603050405020304" pitchFamily="18" charset="0"/>
            </a:endParaRPr>
          </a:p>
        </p:txBody>
      </p:sp>
    </p:spTree>
    <p:extLst>
      <p:ext uri="{BB962C8B-B14F-4D97-AF65-F5344CB8AC3E}">
        <p14:creationId xmlns:p14="http://schemas.microsoft.com/office/powerpoint/2010/main" val="250302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xml"/><Relationship Id="rId1" Type="http://schemas.openxmlformats.org/officeDocument/2006/relationships/slideLayout" Target="../slideLayouts/slideLayout3.xml"/><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5.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4.png"/><Relationship Id="rId5" Type="http://schemas.openxmlformats.org/officeDocument/2006/relationships/image" Target="../media/image7.jpg"/><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descr="A blurry image of a person&#10;&#10;Description automatically generated">
            <a:extLst>
              <a:ext uri="{FF2B5EF4-FFF2-40B4-BE49-F238E27FC236}">
                <a16:creationId xmlns:a16="http://schemas.microsoft.com/office/drawing/2014/main" id="{CBF6A33A-BABD-4542-BBC7-0F3DF5C374B5}"/>
              </a:ext>
            </a:extLst>
          </p:cNvPr>
          <p:cNvPicPr>
            <a:picLocks noChangeAspect="1"/>
          </p:cNvPicPr>
          <p:nvPr userDrawn="1"/>
        </p:nvPicPr>
        <p:blipFill>
          <a:blip r:embed="rId4"/>
          <a:stretch>
            <a:fillRect/>
          </a:stretch>
        </p:blipFill>
        <p:spPr>
          <a:xfrm>
            <a:off x="-573" y="-46759"/>
            <a:ext cx="9197994" cy="5185369"/>
          </a:xfrm>
          <a:prstGeom prst="rect">
            <a:avLst/>
          </a:prstGeom>
        </p:spPr>
      </p:pic>
      <p:sp>
        <p:nvSpPr>
          <p:cNvPr id="2" name="Rectangle 1">
            <a:extLst>
              <a:ext uri="{FF2B5EF4-FFF2-40B4-BE49-F238E27FC236}">
                <a16:creationId xmlns:a16="http://schemas.microsoft.com/office/drawing/2014/main" id="{824F3467-168A-FF46-A360-E9AC72735AF0}"/>
              </a:ext>
            </a:extLst>
          </p:cNvPr>
          <p:cNvSpPr/>
          <p:nvPr userDrawn="1"/>
        </p:nvSpPr>
        <p:spPr>
          <a:xfrm>
            <a:off x="-1" y="4659087"/>
            <a:ext cx="9197421" cy="4844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1C2396DD-C30F-AB4F-8BE8-2DD36D77F65C}"/>
              </a:ext>
            </a:extLst>
          </p:cNvPr>
          <p:cNvSpPr>
            <a:spLocks noGrp="1"/>
          </p:cNvSpPr>
          <p:nvPr>
            <p:ph type="sldNum" sz="quarter" idx="4"/>
          </p:nvPr>
        </p:nvSpPr>
        <p:spPr>
          <a:xfrm>
            <a:off x="6770186" y="4767263"/>
            <a:ext cx="2057400" cy="273844"/>
          </a:xfrm>
          <a:prstGeom prst="rect">
            <a:avLst/>
          </a:prstGeom>
        </p:spPr>
        <p:txBody>
          <a:bodyPr vert="horz" lIns="91440" tIns="45720" rIns="91440" bIns="45720" rtlCol="0" anchor="ctr"/>
          <a:lstStyle>
            <a:lvl1pPr algn="r">
              <a:defRPr sz="900" b="1">
                <a:solidFill>
                  <a:schemeClr val="tx1"/>
                </a:solidFill>
                <a:latin typeface="Helvetica" pitchFamily="2" charset="0"/>
                <a:cs typeface="Heebo" pitchFamily="2" charset="-79"/>
              </a:defRPr>
            </a:lvl1pPr>
          </a:lstStyle>
          <a:p>
            <a:fld id="{91CAA2B6-3777-7546-A235-E6D0574FFFE5}" type="slidenum">
              <a:rPr lang="en-US" smtClean="0"/>
              <a:pPr/>
              <a:t>‹#›</a:t>
            </a:fld>
            <a:endParaRPr lang="en-US" dirty="0">
              <a:latin typeface="Helvetica" pitchFamily="2" charset="0"/>
            </a:endParaRPr>
          </a:p>
        </p:txBody>
      </p:sp>
      <p:sp>
        <p:nvSpPr>
          <p:cNvPr id="7" name="Footer Placeholder 6">
            <a:extLst>
              <a:ext uri="{FF2B5EF4-FFF2-40B4-BE49-F238E27FC236}">
                <a16:creationId xmlns:a16="http://schemas.microsoft.com/office/drawing/2014/main" id="{A71923C8-57EF-9D4D-904A-775723D37B98}"/>
              </a:ext>
            </a:extLst>
          </p:cNvPr>
          <p:cNvSpPr>
            <a:spLocks noGrp="1"/>
          </p:cNvSpPr>
          <p:nvPr>
            <p:ph type="ftr" sz="quarter" idx="3"/>
          </p:nvPr>
        </p:nvSpPr>
        <p:spPr>
          <a:xfrm>
            <a:off x="298993" y="4767263"/>
            <a:ext cx="3086100" cy="274637"/>
          </a:xfrm>
          <a:prstGeom prst="rect">
            <a:avLst/>
          </a:prstGeom>
        </p:spPr>
        <p:txBody>
          <a:bodyPr vert="horz" lIns="91440" tIns="45720" rIns="91440" bIns="45720" rtlCol="0" anchor="ctr"/>
          <a:lstStyle>
            <a:lvl1pPr marL="0" marR="0" indent="0" algn="ctr" defTabSz="685800" rtl="0" eaLnBrk="1" fontAlgn="auto" latinLnBrk="0" hangingPunct="1">
              <a:lnSpc>
                <a:spcPct val="100000"/>
              </a:lnSpc>
              <a:spcBef>
                <a:spcPts val="0"/>
              </a:spcBef>
              <a:spcAft>
                <a:spcPts val="0"/>
              </a:spcAft>
              <a:buClrTx/>
              <a:buSzTx/>
              <a:buFontTx/>
              <a:buNone/>
              <a:tabLst/>
              <a:defRPr sz="1200">
                <a:solidFill>
                  <a:schemeClr val="tx1">
                    <a:tint val="75000"/>
                  </a:schemeClr>
                </a:solidFill>
                <a:latin typeface="Helvetica" pitchFamily="2" charset="0"/>
                <a:cs typeface="Heebo" pitchFamily="2" charset="-79"/>
              </a:defRPr>
            </a:lvl1pPr>
          </a:lstStyle>
          <a:p>
            <a:pPr algn="l"/>
            <a:r>
              <a:rPr lang="en-US" sz="900">
                <a:solidFill>
                  <a:srgbClr val="000000"/>
                </a:solidFill>
              </a:rPr>
              <a:t>www.CyberReadinessInstitute.org</a:t>
            </a:r>
            <a:endParaRPr lang="en-US" sz="900" dirty="0">
              <a:solidFill>
                <a:srgbClr val="000000"/>
              </a:solidFill>
              <a:latin typeface="Helvetica" pitchFamily="2" charset="0"/>
            </a:endParaRPr>
          </a:p>
        </p:txBody>
      </p:sp>
    </p:spTree>
    <p:extLst>
      <p:ext uri="{BB962C8B-B14F-4D97-AF65-F5344CB8AC3E}">
        <p14:creationId xmlns:p14="http://schemas.microsoft.com/office/powerpoint/2010/main" val="813503195"/>
      </p:ext>
    </p:extLst>
  </p:cSld>
  <p:clrMap bg1="lt1" tx1="dk1" bg2="lt2" tx2="dk2" accent1="accent1" accent2="accent2" accent3="accent3" accent4="accent4" accent5="accent5" accent6="accent6" hlink="hlink" folHlink="folHlink"/>
  <p:sldLayoutIdLst>
    <p:sldLayoutId id="2147483658" r:id="rId1"/>
    <p:sldLayoutId id="2147483670" r:id="rId2"/>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C2396DD-C30F-AB4F-8BE8-2DD36D77F65C}"/>
              </a:ext>
            </a:extLst>
          </p:cNvPr>
          <p:cNvSpPr>
            <a:spLocks noGrp="1"/>
          </p:cNvSpPr>
          <p:nvPr>
            <p:ph type="sldNum" sz="quarter" idx="4"/>
          </p:nvPr>
        </p:nvSpPr>
        <p:spPr>
          <a:xfrm>
            <a:off x="6770186" y="4767263"/>
            <a:ext cx="2057400" cy="273844"/>
          </a:xfrm>
          <a:prstGeom prst="rect">
            <a:avLst/>
          </a:prstGeom>
        </p:spPr>
        <p:txBody>
          <a:bodyPr vert="horz" lIns="91440" tIns="45720" rIns="91440" bIns="45720" rtlCol="0" anchor="ctr"/>
          <a:lstStyle>
            <a:lvl1pPr algn="r">
              <a:defRPr sz="900" b="1">
                <a:solidFill>
                  <a:schemeClr val="tx1"/>
                </a:solidFill>
                <a:latin typeface="Helvetica" pitchFamily="2" charset="0"/>
                <a:cs typeface="Times New Roman" panose="02020603050405020304" pitchFamily="18" charset="0"/>
              </a:defRPr>
            </a:lvl1pPr>
          </a:lstStyle>
          <a:p>
            <a:fld id="{91CAA2B6-3777-7546-A235-E6D0574FFFE5}" type="slidenum">
              <a:rPr lang="en-US" smtClean="0"/>
              <a:pPr/>
              <a:t>‹#›</a:t>
            </a:fld>
            <a:endParaRPr lang="en-US" dirty="0">
              <a:latin typeface="Helvetica" pitchFamily="2" charset="0"/>
            </a:endParaRPr>
          </a:p>
        </p:txBody>
      </p:sp>
      <p:pic>
        <p:nvPicPr>
          <p:cNvPr id="5" name="Picture 4">
            <a:extLst>
              <a:ext uri="{FF2B5EF4-FFF2-40B4-BE49-F238E27FC236}">
                <a16:creationId xmlns:a16="http://schemas.microsoft.com/office/drawing/2014/main" id="{AD73F7E8-2A69-654F-BF72-3E4087961640}"/>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316417" y="285949"/>
            <a:ext cx="1483364" cy="295467"/>
          </a:xfrm>
          <a:prstGeom prst="rect">
            <a:avLst/>
          </a:prstGeom>
        </p:spPr>
      </p:pic>
      <p:sp>
        <p:nvSpPr>
          <p:cNvPr id="2" name="Footer Placeholder 1">
            <a:extLst>
              <a:ext uri="{FF2B5EF4-FFF2-40B4-BE49-F238E27FC236}">
                <a16:creationId xmlns:a16="http://schemas.microsoft.com/office/drawing/2014/main" id="{05E52BEE-3BF6-2A4B-AA11-C3AD182857CE}"/>
              </a:ext>
            </a:extLst>
          </p:cNvPr>
          <p:cNvSpPr>
            <a:spLocks noGrp="1"/>
          </p:cNvSpPr>
          <p:nvPr>
            <p:ph type="ftr" sz="quarter" idx="3"/>
          </p:nvPr>
        </p:nvSpPr>
        <p:spPr>
          <a:xfrm>
            <a:off x="316414" y="4767263"/>
            <a:ext cx="3086100" cy="274637"/>
          </a:xfrm>
          <a:prstGeom prst="rect">
            <a:avLst/>
          </a:prstGeom>
        </p:spPr>
        <p:txBody>
          <a:bodyPr vert="horz" lIns="91440" tIns="45720" rIns="91440" bIns="45720" rtlCol="0" anchor="ctr"/>
          <a:lstStyle>
            <a:lvl1pPr marL="0" marR="0" indent="0" algn="ctr" defTabSz="685800" rtl="0" eaLnBrk="1" fontAlgn="auto" latinLnBrk="0" hangingPunct="1">
              <a:lnSpc>
                <a:spcPct val="100000"/>
              </a:lnSpc>
              <a:spcBef>
                <a:spcPts val="0"/>
              </a:spcBef>
              <a:spcAft>
                <a:spcPts val="0"/>
              </a:spcAft>
              <a:buClrTx/>
              <a:buSzTx/>
              <a:buFontTx/>
              <a:buNone/>
              <a:tabLst/>
              <a:defRPr sz="1200">
                <a:solidFill>
                  <a:schemeClr val="tx1">
                    <a:tint val="75000"/>
                  </a:schemeClr>
                </a:solidFill>
                <a:latin typeface="Helvetica" pitchFamily="2" charset="0"/>
              </a:defRPr>
            </a:lvl1pPr>
          </a:lstStyle>
          <a:p>
            <a:pPr algn="l"/>
            <a:r>
              <a:rPr lang="en-US" sz="900">
                <a:solidFill>
                  <a:srgbClr val="000000"/>
                </a:solidFill>
                <a:cs typeface="Times New Roman" panose="02020603050405020304" pitchFamily="18" charset="0"/>
              </a:rPr>
              <a:t>www.CyberReadinessInstitute.org</a:t>
            </a:r>
            <a:endParaRPr lang="en-US" sz="900" dirty="0">
              <a:solidFill>
                <a:srgbClr val="000000"/>
              </a:solidFill>
              <a:latin typeface="Helvetica" pitchFamily="2" charset="0"/>
              <a:cs typeface="Times New Roman" panose="02020603050405020304" pitchFamily="18" charset="0"/>
            </a:endParaRPr>
          </a:p>
        </p:txBody>
      </p:sp>
    </p:spTree>
    <p:extLst>
      <p:ext uri="{BB962C8B-B14F-4D97-AF65-F5344CB8AC3E}">
        <p14:creationId xmlns:p14="http://schemas.microsoft.com/office/powerpoint/2010/main" val="3189156551"/>
      </p:ext>
    </p:extLst>
  </p:cSld>
  <p:clrMap bg1="lt1" tx1="dk1" bg2="lt2" tx2="dk2" accent1="accent1" accent2="accent2" accent3="accent3" accent4="accent4" accent5="accent5" accent6="accent6" hlink="hlink" folHlink="folHlink"/>
  <p:sldLayoutIdLst>
    <p:sldLayoutId id="2147483656" r:id="rId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descr="A close up of a computer&#10;&#10;Description automatically generated">
            <a:extLst>
              <a:ext uri="{FF2B5EF4-FFF2-40B4-BE49-F238E27FC236}">
                <a16:creationId xmlns:a16="http://schemas.microsoft.com/office/drawing/2014/main" id="{A35F3B10-83D1-BD4F-9FA5-0AD38241D853}"/>
              </a:ext>
            </a:extLst>
          </p:cNvPr>
          <p:cNvPicPr>
            <a:picLocks noChangeAspect="1"/>
          </p:cNvPicPr>
          <p:nvPr userDrawn="1"/>
        </p:nvPicPr>
        <p:blipFill rotWithShape="1">
          <a:blip r:embed="rId5"/>
          <a:srcRect l="30273"/>
          <a:stretch/>
        </p:blipFill>
        <p:spPr>
          <a:xfrm>
            <a:off x="0" y="0"/>
            <a:ext cx="6361643" cy="5143500"/>
          </a:xfrm>
          <a:prstGeom prst="rect">
            <a:avLst/>
          </a:prstGeom>
        </p:spPr>
      </p:pic>
      <p:sp>
        <p:nvSpPr>
          <p:cNvPr id="2" name="Rectangle 1">
            <a:extLst>
              <a:ext uri="{FF2B5EF4-FFF2-40B4-BE49-F238E27FC236}">
                <a16:creationId xmlns:a16="http://schemas.microsoft.com/office/drawing/2014/main" id="{824F3467-168A-FF46-A360-E9AC72735AF0}"/>
              </a:ext>
            </a:extLst>
          </p:cNvPr>
          <p:cNvSpPr/>
          <p:nvPr userDrawn="1"/>
        </p:nvSpPr>
        <p:spPr>
          <a:xfrm>
            <a:off x="0" y="4659087"/>
            <a:ext cx="9144000" cy="4844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6" name="Slide Number Placeholder 5">
            <a:extLst>
              <a:ext uri="{FF2B5EF4-FFF2-40B4-BE49-F238E27FC236}">
                <a16:creationId xmlns:a16="http://schemas.microsoft.com/office/drawing/2014/main" id="{1C2396DD-C30F-AB4F-8BE8-2DD36D77F65C}"/>
              </a:ext>
            </a:extLst>
          </p:cNvPr>
          <p:cNvSpPr>
            <a:spLocks noGrp="1"/>
          </p:cNvSpPr>
          <p:nvPr>
            <p:ph type="sldNum" sz="quarter" idx="4"/>
          </p:nvPr>
        </p:nvSpPr>
        <p:spPr>
          <a:xfrm>
            <a:off x="6770186" y="4767263"/>
            <a:ext cx="2057400" cy="273844"/>
          </a:xfrm>
          <a:prstGeom prst="rect">
            <a:avLst/>
          </a:prstGeom>
        </p:spPr>
        <p:txBody>
          <a:bodyPr vert="horz" lIns="91440" tIns="45720" rIns="91440" bIns="45720" rtlCol="0" anchor="ctr"/>
          <a:lstStyle>
            <a:lvl1pPr algn="r">
              <a:defRPr sz="900" b="1">
                <a:solidFill>
                  <a:schemeClr val="tx1"/>
                </a:solidFill>
                <a:latin typeface="Helvetica" pitchFamily="2" charset="0"/>
                <a:cs typeface="Times New Roman" panose="02020603050405020304" pitchFamily="18" charset="0"/>
              </a:defRPr>
            </a:lvl1pPr>
          </a:lstStyle>
          <a:p>
            <a:fld id="{91CAA2B6-3777-7546-A235-E6D0574FFFE5}" type="slidenum">
              <a:rPr lang="en-US" smtClean="0"/>
              <a:pPr/>
              <a:t>‹#›</a:t>
            </a:fld>
            <a:endParaRPr lang="en-US" dirty="0">
              <a:latin typeface="Helvetica" pitchFamily="2" charset="0"/>
            </a:endParaRPr>
          </a:p>
        </p:txBody>
      </p:sp>
      <p:sp>
        <p:nvSpPr>
          <p:cNvPr id="3" name="Footer Placeholder 2">
            <a:extLst>
              <a:ext uri="{FF2B5EF4-FFF2-40B4-BE49-F238E27FC236}">
                <a16:creationId xmlns:a16="http://schemas.microsoft.com/office/drawing/2014/main" id="{2A8C692C-EF03-9548-BA4E-18B1C32D2E10}"/>
              </a:ext>
            </a:extLst>
          </p:cNvPr>
          <p:cNvSpPr>
            <a:spLocks noGrp="1"/>
          </p:cNvSpPr>
          <p:nvPr>
            <p:ph type="ftr" sz="quarter" idx="3"/>
          </p:nvPr>
        </p:nvSpPr>
        <p:spPr>
          <a:xfrm>
            <a:off x="316414" y="4767263"/>
            <a:ext cx="3086100" cy="274637"/>
          </a:xfrm>
          <a:prstGeom prst="rect">
            <a:avLst/>
          </a:prstGeom>
        </p:spPr>
        <p:txBody>
          <a:bodyPr vert="horz" lIns="91440" tIns="45720" rIns="91440" bIns="45720" rtlCol="0" anchor="ctr"/>
          <a:lstStyle>
            <a:lvl1pPr marL="0" marR="0" indent="0" algn="ctr" defTabSz="685800" rtl="0" eaLnBrk="1" fontAlgn="auto" latinLnBrk="0" hangingPunct="1">
              <a:lnSpc>
                <a:spcPct val="100000"/>
              </a:lnSpc>
              <a:spcBef>
                <a:spcPts val="0"/>
              </a:spcBef>
              <a:spcAft>
                <a:spcPts val="0"/>
              </a:spcAft>
              <a:buClrTx/>
              <a:buSzTx/>
              <a:buFontTx/>
              <a:buNone/>
              <a:tabLst/>
              <a:defRPr sz="1200">
                <a:solidFill>
                  <a:schemeClr val="tx1">
                    <a:tint val="75000"/>
                  </a:schemeClr>
                </a:solidFill>
                <a:latin typeface="Helvetica" pitchFamily="2" charset="0"/>
              </a:defRPr>
            </a:lvl1pPr>
          </a:lstStyle>
          <a:p>
            <a:pPr algn="l"/>
            <a:r>
              <a:rPr lang="en-US" sz="900">
                <a:solidFill>
                  <a:srgbClr val="000000"/>
                </a:solidFill>
                <a:cs typeface="Times New Roman" panose="02020603050405020304" pitchFamily="18" charset="0"/>
              </a:rPr>
              <a:t>www.CyberReadinessInstitute.org</a:t>
            </a:r>
            <a:endParaRPr lang="en-US" sz="900" dirty="0">
              <a:solidFill>
                <a:srgbClr val="000000"/>
              </a:solidFill>
              <a:latin typeface="Helvetica" pitchFamily="2" charset="0"/>
              <a:cs typeface="Times New Roman" panose="02020603050405020304" pitchFamily="18" charset="0"/>
            </a:endParaRPr>
          </a:p>
        </p:txBody>
      </p:sp>
      <p:pic>
        <p:nvPicPr>
          <p:cNvPr id="8" name="Picture 7">
            <a:extLst>
              <a:ext uri="{FF2B5EF4-FFF2-40B4-BE49-F238E27FC236}">
                <a16:creationId xmlns:a16="http://schemas.microsoft.com/office/drawing/2014/main" id="{4CC9DED3-3463-6E45-BA87-2A90D9EC9B77}"/>
              </a:ext>
            </a:extLst>
          </p:cNvPr>
          <p:cNvPicPr>
            <a:picLocks noChangeAspect="1"/>
          </p:cNvPicPr>
          <p:nvPr userDrawn="1"/>
        </p:nvPicPr>
        <p:blipFill>
          <a:blip r:embed="rId6" cstate="print">
            <a:extLst>
              <a:ext uri="{28A0092B-C50C-407E-A947-70E740481C1C}">
                <a14:useLocalDpi xmlns:a14="http://schemas.microsoft.com/office/drawing/2010/main"/>
              </a:ext>
            </a:extLst>
          </a:blip>
          <a:srcRect/>
          <a:stretch/>
        </p:blipFill>
        <p:spPr>
          <a:xfrm>
            <a:off x="316417" y="285949"/>
            <a:ext cx="1483364" cy="295467"/>
          </a:xfrm>
          <a:prstGeom prst="rect">
            <a:avLst/>
          </a:prstGeom>
        </p:spPr>
      </p:pic>
    </p:spTree>
    <p:extLst>
      <p:ext uri="{BB962C8B-B14F-4D97-AF65-F5344CB8AC3E}">
        <p14:creationId xmlns:p14="http://schemas.microsoft.com/office/powerpoint/2010/main" val="2229644870"/>
      </p:ext>
    </p:extLst>
  </p:cSld>
  <p:clrMap bg1="lt1" tx1="dk1" bg2="lt2" tx2="dk2" accent1="accent1" accent2="accent2" accent3="accent3" accent4="accent4" accent5="accent5" accent6="accent6" hlink="hlink" folHlink="folHlink"/>
  <p:sldLayoutIdLst>
    <p:sldLayoutId id="2147483654" r:id="rId1"/>
    <p:sldLayoutId id="2147483659" r:id="rId2"/>
    <p:sldLayoutId id="2147483660" r:id="rId3"/>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close up of a person&#10;&#10;Description automatically generated">
            <a:extLst>
              <a:ext uri="{FF2B5EF4-FFF2-40B4-BE49-F238E27FC236}">
                <a16:creationId xmlns:a16="http://schemas.microsoft.com/office/drawing/2014/main" id="{3D69712E-D03B-9E4E-B120-771A75216CBC}"/>
              </a:ext>
            </a:extLst>
          </p:cNvPr>
          <p:cNvPicPr>
            <a:picLocks noChangeAspect="1"/>
          </p:cNvPicPr>
          <p:nvPr userDrawn="1"/>
        </p:nvPicPr>
        <p:blipFill>
          <a:blip r:embed="rId5"/>
          <a:stretch>
            <a:fillRect/>
          </a:stretch>
        </p:blipFill>
        <p:spPr>
          <a:xfrm>
            <a:off x="-253" y="0"/>
            <a:ext cx="9123725" cy="5143500"/>
          </a:xfrm>
          <a:prstGeom prst="rect">
            <a:avLst/>
          </a:prstGeom>
        </p:spPr>
      </p:pic>
      <p:sp>
        <p:nvSpPr>
          <p:cNvPr id="2" name="Rectangle 1">
            <a:extLst>
              <a:ext uri="{FF2B5EF4-FFF2-40B4-BE49-F238E27FC236}">
                <a16:creationId xmlns:a16="http://schemas.microsoft.com/office/drawing/2014/main" id="{824F3467-168A-FF46-A360-E9AC72735AF0}"/>
              </a:ext>
            </a:extLst>
          </p:cNvPr>
          <p:cNvSpPr/>
          <p:nvPr userDrawn="1"/>
        </p:nvSpPr>
        <p:spPr>
          <a:xfrm>
            <a:off x="0" y="4659087"/>
            <a:ext cx="9144000" cy="4844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6" name="Slide Number Placeholder 5">
            <a:extLst>
              <a:ext uri="{FF2B5EF4-FFF2-40B4-BE49-F238E27FC236}">
                <a16:creationId xmlns:a16="http://schemas.microsoft.com/office/drawing/2014/main" id="{1C2396DD-C30F-AB4F-8BE8-2DD36D77F65C}"/>
              </a:ext>
            </a:extLst>
          </p:cNvPr>
          <p:cNvSpPr>
            <a:spLocks noGrp="1"/>
          </p:cNvSpPr>
          <p:nvPr>
            <p:ph type="sldNum" sz="quarter" idx="4"/>
          </p:nvPr>
        </p:nvSpPr>
        <p:spPr>
          <a:xfrm>
            <a:off x="6770186" y="4767263"/>
            <a:ext cx="2057400" cy="273844"/>
          </a:xfrm>
          <a:prstGeom prst="rect">
            <a:avLst/>
          </a:prstGeom>
        </p:spPr>
        <p:txBody>
          <a:bodyPr vert="horz" lIns="91440" tIns="45720" rIns="91440" bIns="45720" rtlCol="0" anchor="ctr"/>
          <a:lstStyle>
            <a:lvl1pPr algn="r">
              <a:defRPr sz="900" b="1">
                <a:solidFill>
                  <a:schemeClr val="tx1"/>
                </a:solidFill>
                <a:latin typeface="Helvetica" pitchFamily="2" charset="0"/>
                <a:cs typeface="Times New Roman" panose="02020603050405020304" pitchFamily="18" charset="0"/>
              </a:defRPr>
            </a:lvl1pPr>
          </a:lstStyle>
          <a:p>
            <a:fld id="{91CAA2B6-3777-7546-A235-E6D0574FFFE5}" type="slidenum">
              <a:rPr lang="en-US" smtClean="0"/>
              <a:pPr/>
              <a:t>‹#›</a:t>
            </a:fld>
            <a:endParaRPr lang="en-US" dirty="0">
              <a:latin typeface="Helvetica" pitchFamily="2" charset="0"/>
            </a:endParaRPr>
          </a:p>
        </p:txBody>
      </p:sp>
      <p:sp>
        <p:nvSpPr>
          <p:cNvPr id="3" name="Footer Placeholder 2">
            <a:extLst>
              <a:ext uri="{FF2B5EF4-FFF2-40B4-BE49-F238E27FC236}">
                <a16:creationId xmlns:a16="http://schemas.microsoft.com/office/drawing/2014/main" id="{2A8C692C-EF03-9548-BA4E-18B1C32D2E10}"/>
              </a:ext>
            </a:extLst>
          </p:cNvPr>
          <p:cNvSpPr>
            <a:spLocks noGrp="1"/>
          </p:cNvSpPr>
          <p:nvPr>
            <p:ph type="ftr" sz="quarter" idx="3"/>
          </p:nvPr>
        </p:nvSpPr>
        <p:spPr>
          <a:xfrm>
            <a:off x="316414" y="4767263"/>
            <a:ext cx="3086100" cy="274637"/>
          </a:xfrm>
          <a:prstGeom prst="rect">
            <a:avLst/>
          </a:prstGeom>
        </p:spPr>
        <p:txBody>
          <a:bodyPr vert="horz" lIns="91440" tIns="45720" rIns="91440" bIns="45720" rtlCol="0" anchor="ctr"/>
          <a:lstStyle>
            <a:lvl1pPr marL="0" marR="0" indent="0" algn="ctr" defTabSz="685800" rtl="0" eaLnBrk="1" fontAlgn="auto" latinLnBrk="0" hangingPunct="1">
              <a:lnSpc>
                <a:spcPct val="100000"/>
              </a:lnSpc>
              <a:spcBef>
                <a:spcPts val="0"/>
              </a:spcBef>
              <a:spcAft>
                <a:spcPts val="0"/>
              </a:spcAft>
              <a:buClrTx/>
              <a:buSzTx/>
              <a:buFontTx/>
              <a:buNone/>
              <a:tabLst/>
              <a:defRPr sz="1200">
                <a:solidFill>
                  <a:schemeClr val="tx1">
                    <a:tint val="75000"/>
                  </a:schemeClr>
                </a:solidFill>
                <a:latin typeface="Helvetica" pitchFamily="2" charset="0"/>
              </a:defRPr>
            </a:lvl1pPr>
          </a:lstStyle>
          <a:p>
            <a:pPr algn="l"/>
            <a:r>
              <a:rPr lang="en-US" sz="900">
                <a:solidFill>
                  <a:srgbClr val="000000"/>
                </a:solidFill>
                <a:cs typeface="Times New Roman" panose="02020603050405020304" pitchFamily="18" charset="0"/>
              </a:rPr>
              <a:t>www.CyberReadinessInstitute.org</a:t>
            </a:r>
            <a:endParaRPr lang="en-US" sz="900" dirty="0">
              <a:solidFill>
                <a:srgbClr val="000000"/>
              </a:solidFill>
              <a:latin typeface="Helvetica" pitchFamily="2" charset="0"/>
              <a:cs typeface="Times New Roman" panose="02020603050405020304" pitchFamily="18" charset="0"/>
            </a:endParaRPr>
          </a:p>
        </p:txBody>
      </p:sp>
      <p:pic>
        <p:nvPicPr>
          <p:cNvPr id="8" name="Picture 7">
            <a:extLst>
              <a:ext uri="{FF2B5EF4-FFF2-40B4-BE49-F238E27FC236}">
                <a16:creationId xmlns:a16="http://schemas.microsoft.com/office/drawing/2014/main" id="{4CC9DED3-3463-6E45-BA87-2A90D9EC9B77}"/>
              </a:ext>
            </a:extLst>
          </p:cNvPr>
          <p:cNvPicPr>
            <a:picLocks noChangeAspect="1"/>
          </p:cNvPicPr>
          <p:nvPr userDrawn="1"/>
        </p:nvPicPr>
        <p:blipFill>
          <a:blip r:embed="rId6" cstate="print">
            <a:extLst>
              <a:ext uri="{28A0092B-C50C-407E-A947-70E740481C1C}">
                <a14:useLocalDpi xmlns:a14="http://schemas.microsoft.com/office/drawing/2010/main"/>
              </a:ext>
            </a:extLst>
          </a:blip>
          <a:srcRect/>
          <a:stretch/>
        </p:blipFill>
        <p:spPr>
          <a:xfrm>
            <a:off x="316417" y="285949"/>
            <a:ext cx="1483364" cy="295467"/>
          </a:xfrm>
          <a:prstGeom prst="rect">
            <a:avLst/>
          </a:prstGeom>
        </p:spPr>
      </p:pic>
    </p:spTree>
    <p:extLst>
      <p:ext uri="{BB962C8B-B14F-4D97-AF65-F5344CB8AC3E}">
        <p14:creationId xmlns:p14="http://schemas.microsoft.com/office/powerpoint/2010/main" val="2042267901"/>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erson posing for the camera&#10;&#10;Description automatically generated">
            <a:extLst>
              <a:ext uri="{FF2B5EF4-FFF2-40B4-BE49-F238E27FC236}">
                <a16:creationId xmlns:a16="http://schemas.microsoft.com/office/drawing/2014/main" id="{0678CBD0-4821-7042-9ED6-02590FF57D05}"/>
              </a:ext>
            </a:extLst>
          </p:cNvPr>
          <p:cNvPicPr>
            <a:picLocks noChangeAspect="1"/>
          </p:cNvPicPr>
          <p:nvPr userDrawn="1"/>
        </p:nvPicPr>
        <p:blipFill>
          <a:blip r:embed="rId5"/>
          <a:stretch>
            <a:fillRect/>
          </a:stretch>
        </p:blipFill>
        <p:spPr>
          <a:xfrm>
            <a:off x="-46759" y="-37790"/>
            <a:ext cx="9190759" cy="5181290"/>
          </a:xfrm>
          <a:prstGeom prst="rect">
            <a:avLst/>
          </a:prstGeom>
        </p:spPr>
      </p:pic>
      <p:pic>
        <p:nvPicPr>
          <p:cNvPr id="8" name="Picture 7">
            <a:extLst>
              <a:ext uri="{FF2B5EF4-FFF2-40B4-BE49-F238E27FC236}">
                <a16:creationId xmlns:a16="http://schemas.microsoft.com/office/drawing/2014/main" id="{4CC9DED3-3463-6E45-BA87-2A90D9EC9B77}"/>
              </a:ext>
            </a:extLst>
          </p:cNvPr>
          <p:cNvPicPr>
            <a:picLocks noChangeAspect="1"/>
          </p:cNvPicPr>
          <p:nvPr userDrawn="1"/>
        </p:nvPicPr>
        <p:blipFill>
          <a:blip r:embed="rId6" cstate="print">
            <a:extLst>
              <a:ext uri="{28A0092B-C50C-407E-A947-70E740481C1C}">
                <a14:useLocalDpi xmlns:a14="http://schemas.microsoft.com/office/drawing/2010/main"/>
              </a:ext>
            </a:extLst>
          </a:blip>
          <a:srcRect/>
          <a:stretch/>
        </p:blipFill>
        <p:spPr>
          <a:xfrm>
            <a:off x="316417" y="285949"/>
            <a:ext cx="1483364" cy="295467"/>
          </a:xfrm>
          <a:prstGeom prst="rect">
            <a:avLst/>
          </a:prstGeom>
        </p:spPr>
      </p:pic>
      <p:sp>
        <p:nvSpPr>
          <p:cNvPr id="18" name="Rectangle 17">
            <a:extLst>
              <a:ext uri="{FF2B5EF4-FFF2-40B4-BE49-F238E27FC236}">
                <a16:creationId xmlns:a16="http://schemas.microsoft.com/office/drawing/2014/main" id="{E1093FBA-230F-C242-A3F5-492CED3FC814}"/>
              </a:ext>
            </a:extLst>
          </p:cNvPr>
          <p:cNvSpPr/>
          <p:nvPr userDrawn="1"/>
        </p:nvSpPr>
        <p:spPr>
          <a:xfrm>
            <a:off x="-46759" y="4659087"/>
            <a:ext cx="9190759" cy="4844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9" name="Slide Number Placeholder 5">
            <a:extLst>
              <a:ext uri="{FF2B5EF4-FFF2-40B4-BE49-F238E27FC236}">
                <a16:creationId xmlns:a16="http://schemas.microsoft.com/office/drawing/2014/main" id="{7CFBA324-96B8-5840-8F33-49AB83D6535C}"/>
              </a:ext>
            </a:extLst>
          </p:cNvPr>
          <p:cNvSpPr>
            <a:spLocks noGrp="1"/>
          </p:cNvSpPr>
          <p:nvPr>
            <p:ph type="sldNum" sz="quarter" idx="4"/>
          </p:nvPr>
        </p:nvSpPr>
        <p:spPr>
          <a:xfrm>
            <a:off x="6770186" y="4767263"/>
            <a:ext cx="2057400" cy="273844"/>
          </a:xfrm>
          <a:prstGeom prst="rect">
            <a:avLst/>
          </a:prstGeom>
        </p:spPr>
        <p:txBody>
          <a:bodyPr vert="horz" lIns="91440" tIns="45720" rIns="91440" bIns="45720" rtlCol="0" anchor="ctr"/>
          <a:lstStyle>
            <a:lvl1pPr algn="r">
              <a:defRPr sz="900" b="1">
                <a:solidFill>
                  <a:schemeClr val="tx1"/>
                </a:solidFill>
                <a:latin typeface="Helvetica" pitchFamily="2" charset="0"/>
                <a:cs typeface="Times New Roman" panose="02020603050405020304" pitchFamily="18" charset="0"/>
              </a:defRPr>
            </a:lvl1pPr>
          </a:lstStyle>
          <a:p>
            <a:fld id="{91CAA2B6-3777-7546-A235-E6D0574FFFE5}" type="slidenum">
              <a:rPr lang="en-US" smtClean="0"/>
              <a:pPr/>
              <a:t>‹#›</a:t>
            </a:fld>
            <a:endParaRPr lang="en-US" dirty="0">
              <a:latin typeface="Helvetica" pitchFamily="2" charset="0"/>
            </a:endParaRPr>
          </a:p>
        </p:txBody>
      </p:sp>
      <p:sp>
        <p:nvSpPr>
          <p:cNvPr id="20" name="Footer Placeholder 2">
            <a:extLst>
              <a:ext uri="{FF2B5EF4-FFF2-40B4-BE49-F238E27FC236}">
                <a16:creationId xmlns:a16="http://schemas.microsoft.com/office/drawing/2014/main" id="{27059319-3DA3-1F4C-8F25-12ADF3B28C9C}"/>
              </a:ext>
            </a:extLst>
          </p:cNvPr>
          <p:cNvSpPr>
            <a:spLocks noGrp="1"/>
          </p:cNvSpPr>
          <p:nvPr>
            <p:ph type="ftr" sz="quarter" idx="3"/>
          </p:nvPr>
        </p:nvSpPr>
        <p:spPr>
          <a:xfrm>
            <a:off x="316414" y="4767263"/>
            <a:ext cx="3086100" cy="274637"/>
          </a:xfrm>
          <a:prstGeom prst="rect">
            <a:avLst/>
          </a:prstGeom>
        </p:spPr>
        <p:txBody>
          <a:bodyPr vert="horz" lIns="91440" tIns="45720" rIns="91440" bIns="45720" rtlCol="0" anchor="ctr"/>
          <a:lstStyle>
            <a:lvl1pPr marL="0" marR="0" indent="0" algn="ctr" defTabSz="685800" rtl="0" eaLnBrk="1" fontAlgn="auto" latinLnBrk="0" hangingPunct="1">
              <a:lnSpc>
                <a:spcPct val="100000"/>
              </a:lnSpc>
              <a:spcBef>
                <a:spcPts val="0"/>
              </a:spcBef>
              <a:spcAft>
                <a:spcPts val="0"/>
              </a:spcAft>
              <a:buClrTx/>
              <a:buSzTx/>
              <a:buFontTx/>
              <a:buNone/>
              <a:tabLst/>
              <a:defRPr sz="1200">
                <a:solidFill>
                  <a:schemeClr val="tx1">
                    <a:tint val="75000"/>
                  </a:schemeClr>
                </a:solidFill>
                <a:latin typeface="Helvetica" pitchFamily="2" charset="0"/>
              </a:defRPr>
            </a:lvl1pPr>
          </a:lstStyle>
          <a:p>
            <a:pPr algn="l"/>
            <a:r>
              <a:rPr lang="en-US" sz="900">
                <a:solidFill>
                  <a:srgbClr val="000000"/>
                </a:solidFill>
                <a:cs typeface="Times New Roman" panose="02020603050405020304" pitchFamily="18" charset="0"/>
              </a:rPr>
              <a:t>www.CyberReadinessInstitute.org</a:t>
            </a:r>
            <a:endParaRPr lang="en-US" sz="900" dirty="0">
              <a:solidFill>
                <a:srgbClr val="000000"/>
              </a:solidFill>
              <a:latin typeface="Helvetica" pitchFamily="2" charset="0"/>
              <a:cs typeface="Times New Roman" panose="02020603050405020304" pitchFamily="18" charset="0"/>
            </a:endParaRPr>
          </a:p>
        </p:txBody>
      </p:sp>
    </p:spTree>
    <p:extLst>
      <p:ext uri="{BB962C8B-B14F-4D97-AF65-F5344CB8AC3E}">
        <p14:creationId xmlns:p14="http://schemas.microsoft.com/office/powerpoint/2010/main" val="230084736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3.xml"/><Relationship Id="rId4" Type="http://schemas.openxmlformats.org/officeDocument/2006/relationships/image" Target="../media/image16.emf"/></Relationships>
</file>

<file path=ppt/slides/_rels/slide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3.xml"/><Relationship Id="rId4" Type="http://schemas.openxmlformats.org/officeDocument/2006/relationships/image" Target="../media/image19.emf"/></Relationships>
</file>

<file path=ppt/slides/_rels/slide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E9499C4-E40F-F441-BE9A-D0D24BF8C4B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5400000">
            <a:off x="5070718" y="1153055"/>
            <a:ext cx="4510706" cy="3747721"/>
          </a:xfrm>
          <a:prstGeom prst="rect">
            <a:avLst/>
          </a:prstGeom>
        </p:spPr>
      </p:pic>
      <p:sp>
        <p:nvSpPr>
          <p:cNvPr id="2" name="Title 1">
            <a:extLst>
              <a:ext uri="{FF2B5EF4-FFF2-40B4-BE49-F238E27FC236}">
                <a16:creationId xmlns:a16="http://schemas.microsoft.com/office/drawing/2014/main" id="{BD95CFFF-45D6-5A46-9F58-57E776286D04}"/>
              </a:ext>
            </a:extLst>
          </p:cNvPr>
          <p:cNvSpPr>
            <a:spLocks noGrp="1"/>
          </p:cNvSpPr>
          <p:nvPr>
            <p:ph type="ctrTitle"/>
          </p:nvPr>
        </p:nvSpPr>
        <p:spPr>
          <a:xfrm>
            <a:off x="614854" y="1404006"/>
            <a:ext cx="5028709" cy="1258934"/>
          </a:xfrm>
        </p:spPr>
        <p:txBody>
          <a:bodyPr wrap="square" lIns="0" rIns="0">
            <a:spAutoFit/>
          </a:bodyPr>
          <a:lstStyle/>
          <a:p>
            <a:pPr algn="l"/>
            <a:r>
              <a:rPr lang="en-US" sz="4200" b="1" spc="80" dirty="0">
                <a:solidFill>
                  <a:schemeClr val="accent6"/>
                </a:solidFill>
              </a:rPr>
              <a:t>Cyber Readiness Program</a:t>
            </a:r>
          </a:p>
        </p:txBody>
      </p:sp>
      <p:sp>
        <p:nvSpPr>
          <p:cNvPr id="3" name="Subtitle 2">
            <a:extLst>
              <a:ext uri="{FF2B5EF4-FFF2-40B4-BE49-F238E27FC236}">
                <a16:creationId xmlns:a16="http://schemas.microsoft.com/office/drawing/2014/main" id="{576DA093-A62A-BF49-A487-4B0DA5192D2A}"/>
              </a:ext>
            </a:extLst>
          </p:cNvPr>
          <p:cNvSpPr>
            <a:spLocks noGrp="1"/>
          </p:cNvSpPr>
          <p:nvPr>
            <p:ph type="subTitle" idx="1"/>
          </p:nvPr>
        </p:nvSpPr>
        <p:spPr>
          <a:xfrm>
            <a:off x="614854" y="3026915"/>
            <a:ext cx="3871906" cy="536685"/>
          </a:xfrm>
        </p:spPr>
        <p:txBody>
          <a:bodyPr wrap="square" lIns="0" rIns="0">
            <a:spAutoFit/>
          </a:bodyPr>
          <a:lstStyle/>
          <a:p>
            <a:pPr algn="l"/>
            <a:r>
              <a:rPr lang="en-US" sz="1600" b="0" dirty="0">
                <a:solidFill>
                  <a:schemeClr val="accent6"/>
                </a:solidFill>
                <a:latin typeface="Helvetica" pitchFamily="2" charset="0"/>
              </a:rPr>
              <a:t>Cyber risk is on the rise, especially </a:t>
            </a:r>
            <a:br>
              <a:rPr lang="en-US" sz="1600" b="0" dirty="0">
                <a:solidFill>
                  <a:schemeClr val="accent6"/>
                </a:solidFill>
                <a:latin typeface="Helvetica" pitchFamily="2" charset="0"/>
              </a:rPr>
            </a:br>
            <a:r>
              <a:rPr lang="en-US" sz="1600" b="0" dirty="0">
                <a:solidFill>
                  <a:schemeClr val="accent6"/>
                </a:solidFill>
                <a:latin typeface="Helvetica" pitchFamily="2" charset="0"/>
              </a:rPr>
              <a:t>with the increase in remote work.</a:t>
            </a:r>
          </a:p>
        </p:txBody>
      </p:sp>
      <p:sp>
        <p:nvSpPr>
          <p:cNvPr id="4" name="Rectangle 3">
            <a:extLst>
              <a:ext uri="{FF2B5EF4-FFF2-40B4-BE49-F238E27FC236}">
                <a16:creationId xmlns:a16="http://schemas.microsoft.com/office/drawing/2014/main" id="{A0B436F5-F7B8-2648-B8BD-E222F1F97D6C}"/>
              </a:ext>
            </a:extLst>
          </p:cNvPr>
          <p:cNvSpPr/>
          <p:nvPr/>
        </p:nvSpPr>
        <p:spPr>
          <a:xfrm>
            <a:off x="538945" y="3691709"/>
            <a:ext cx="5104618" cy="744178"/>
          </a:xfrm>
          <a:prstGeom prst="rect">
            <a:avLst/>
          </a:prstGeom>
        </p:spPr>
        <p:txBody>
          <a:bodyPr wrap="square">
            <a:spAutoFit/>
          </a:bodyPr>
          <a:lstStyle/>
          <a:p>
            <a:pPr>
              <a:lnSpc>
                <a:spcPct val="120000"/>
              </a:lnSpc>
            </a:pPr>
            <a:r>
              <a:rPr lang="en-US" sz="1200" dirty="0">
                <a:solidFill>
                  <a:schemeClr val="accent6"/>
                </a:solidFill>
                <a:latin typeface="Helvetica" pitchFamily="2" charset="0"/>
              </a:rPr>
              <a:t>The Cyber Readiness Program helps small businesses </a:t>
            </a:r>
            <a:r>
              <a:rPr lang="en-US" sz="1200" b="1" dirty="0">
                <a:solidFill>
                  <a:schemeClr val="accent6"/>
                </a:solidFill>
                <a:latin typeface="Helvetica" pitchFamily="2" charset="0"/>
              </a:rPr>
              <a:t>better </a:t>
            </a:r>
            <a:br>
              <a:rPr lang="en-US" sz="1200" b="1" dirty="0">
                <a:solidFill>
                  <a:schemeClr val="accent6"/>
                </a:solidFill>
                <a:latin typeface="Helvetica" pitchFamily="2" charset="0"/>
              </a:rPr>
            </a:br>
            <a:r>
              <a:rPr lang="en-US" sz="1200" b="1" dirty="0">
                <a:solidFill>
                  <a:schemeClr val="accent6"/>
                </a:solidFill>
                <a:latin typeface="Helvetica" pitchFamily="2" charset="0"/>
              </a:rPr>
              <a:t>protect their reputation, data, employees, vendors, and customers </a:t>
            </a:r>
            <a:br>
              <a:rPr lang="en-US" sz="1200" b="1" dirty="0">
                <a:solidFill>
                  <a:schemeClr val="accent6"/>
                </a:solidFill>
                <a:latin typeface="Helvetica" pitchFamily="2" charset="0"/>
              </a:rPr>
            </a:br>
            <a:r>
              <a:rPr lang="en-US" sz="1200" b="1" dirty="0">
                <a:solidFill>
                  <a:schemeClr val="accent6"/>
                </a:solidFill>
                <a:latin typeface="Helvetica" pitchFamily="2" charset="0"/>
              </a:rPr>
              <a:t>– with just a few hours of company time and at no cost.</a:t>
            </a:r>
            <a:endParaRPr lang="en-US" b="1" dirty="0">
              <a:solidFill>
                <a:schemeClr val="accent6"/>
              </a:solidFill>
              <a:latin typeface="Helvetica" pitchFamily="2" charset="0"/>
            </a:endParaRPr>
          </a:p>
        </p:txBody>
      </p:sp>
      <p:sp>
        <p:nvSpPr>
          <p:cNvPr id="8" name="Title 1">
            <a:extLst>
              <a:ext uri="{FF2B5EF4-FFF2-40B4-BE49-F238E27FC236}">
                <a16:creationId xmlns:a16="http://schemas.microsoft.com/office/drawing/2014/main" id="{B7C76005-2AB4-B141-8871-BA3869DF2E80}"/>
              </a:ext>
            </a:extLst>
          </p:cNvPr>
          <p:cNvSpPr txBox="1">
            <a:spLocks/>
          </p:cNvSpPr>
          <p:nvPr/>
        </p:nvSpPr>
        <p:spPr>
          <a:xfrm>
            <a:off x="643883" y="1061196"/>
            <a:ext cx="5028709" cy="343043"/>
          </a:xfrm>
          <a:prstGeom prst="rect">
            <a:avLst/>
          </a:prstGeom>
        </p:spPr>
        <p:txBody>
          <a:bodyPr wrap="square" lIns="0" rIns="0" anchor="b">
            <a:spAutoFit/>
          </a:bodyPr>
          <a:lstStyle>
            <a:lvl1pPr algn="ctr" defTabSz="685800" rtl="0" eaLnBrk="1" latinLnBrk="0" hangingPunct="1">
              <a:lnSpc>
                <a:spcPct val="90000"/>
              </a:lnSpc>
              <a:spcBef>
                <a:spcPct val="0"/>
              </a:spcBef>
              <a:buNone/>
              <a:defRPr sz="3000" kern="1200">
                <a:solidFill>
                  <a:schemeClr val="accent1"/>
                </a:solidFill>
                <a:latin typeface="Helvetica" pitchFamily="2" charset="0"/>
                <a:ea typeface="+mj-ea"/>
                <a:cs typeface="+mj-cs"/>
              </a:defRPr>
            </a:lvl1pPr>
          </a:lstStyle>
          <a:p>
            <a:pPr algn="l"/>
            <a:r>
              <a:rPr lang="en-US" sz="1800" spc="80" dirty="0">
                <a:solidFill>
                  <a:schemeClr val="accent6"/>
                </a:solidFill>
              </a:rPr>
              <a:t>Protecting Our Business with the</a:t>
            </a:r>
          </a:p>
        </p:txBody>
      </p:sp>
      <p:cxnSp>
        <p:nvCxnSpPr>
          <p:cNvPr id="19" name="Straight Connector 18">
            <a:extLst>
              <a:ext uri="{FF2B5EF4-FFF2-40B4-BE49-F238E27FC236}">
                <a16:creationId xmlns:a16="http://schemas.microsoft.com/office/drawing/2014/main" id="{7516943F-9818-5F4B-A428-9A1BBBB4CC2D}"/>
              </a:ext>
            </a:extLst>
          </p:cNvPr>
          <p:cNvCxnSpPr>
            <a:cxnSpLocks/>
          </p:cNvCxnSpPr>
          <p:nvPr/>
        </p:nvCxnSpPr>
        <p:spPr>
          <a:xfrm>
            <a:off x="643883" y="2785572"/>
            <a:ext cx="607423" cy="0"/>
          </a:xfrm>
          <a:prstGeom prst="line">
            <a:avLst/>
          </a:prstGeom>
          <a:ln w="34925" cap="rnd">
            <a:solidFill>
              <a:srgbClr val="52D464"/>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88BAD35F-7652-564B-B07B-05B1460AB337}"/>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16417" y="285949"/>
            <a:ext cx="1483364" cy="295467"/>
          </a:xfrm>
          <a:prstGeom prst="rect">
            <a:avLst/>
          </a:prstGeom>
        </p:spPr>
      </p:pic>
      <p:pic>
        <p:nvPicPr>
          <p:cNvPr id="9" name="Picture 8" descr="A close up of a sign&#10;&#10;Description automatically generated">
            <a:extLst>
              <a:ext uri="{FF2B5EF4-FFF2-40B4-BE49-F238E27FC236}">
                <a16:creationId xmlns:a16="http://schemas.microsoft.com/office/drawing/2014/main" id="{31E5CF70-B438-634F-BF29-9D644DA394E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817747" y="37048"/>
            <a:ext cx="1855178" cy="1833480"/>
          </a:xfrm>
          <a:prstGeom prst="rect">
            <a:avLst/>
          </a:prstGeom>
        </p:spPr>
      </p:pic>
      <p:pic>
        <p:nvPicPr>
          <p:cNvPr id="14" name="Picture 13" descr="A computer sitting on top of a table&#10;&#10;Description automatically generated">
            <a:extLst>
              <a:ext uri="{FF2B5EF4-FFF2-40B4-BE49-F238E27FC236}">
                <a16:creationId xmlns:a16="http://schemas.microsoft.com/office/drawing/2014/main" id="{6F66F9D6-96D8-6347-ADA6-A47D3A50AD7C}"/>
              </a:ext>
            </a:extLst>
          </p:cNvPr>
          <p:cNvPicPr>
            <a:picLocks noChangeAspect="1"/>
          </p:cNvPicPr>
          <p:nvPr/>
        </p:nvPicPr>
        <p:blipFill>
          <a:blip r:embed="rId6"/>
          <a:stretch>
            <a:fillRect/>
          </a:stretch>
        </p:blipFill>
        <p:spPr>
          <a:xfrm>
            <a:off x="5826779" y="1799366"/>
            <a:ext cx="3244913" cy="3206961"/>
          </a:xfrm>
          <a:prstGeom prst="rect">
            <a:avLst/>
          </a:prstGeom>
        </p:spPr>
      </p:pic>
    </p:spTree>
    <p:extLst>
      <p:ext uri="{BB962C8B-B14F-4D97-AF65-F5344CB8AC3E}">
        <p14:creationId xmlns:p14="http://schemas.microsoft.com/office/powerpoint/2010/main" val="8877791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9605634C-CCE2-294A-99E5-4A3DEE14E944}"/>
              </a:ext>
            </a:extLst>
          </p:cNvPr>
          <p:cNvSpPr/>
          <p:nvPr/>
        </p:nvSpPr>
        <p:spPr>
          <a:xfrm>
            <a:off x="4425113" y="2902606"/>
            <a:ext cx="3175759" cy="450233"/>
          </a:xfrm>
          <a:prstGeom prst="roundRect">
            <a:avLst>
              <a:gd name="adj" fmla="val 50000"/>
            </a:avLst>
          </a:prstGeom>
          <a:gradFill>
            <a:gsLst>
              <a:gs pos="0">
                <a:schemeClr val="accent1">
                  <a:lumMod val="5000"/>
                  <a:lumOff val="95000"/>
                </a:schemeClr>
              </a:gs>
              <a:gs pos="99000">
                <a:srgbClr val="52D464"/>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C511058F-F08D-0E40-95DA-617B9CB2DA99}"/>
              </a:ext>
            </a:extLst>
          </p:cNvPr>
          <p:cNvSpPr>
            <a:spLocks noGrp="1"/>
          </p:cNvSpPr>
          <p:nvPr>
            <p:ph type="body" sz="quarter" idx="12"/>
          </p:nvPr>
        </p:nvSpPr>
        <p:spPr>
          <a:xfrm>
            <a:off x="4425113" y="1502017"/>
            <a:ext cx="4034340" cy="1149953"/>
          </a:xfrm>
        </p:spPr>
        <p:txBody>
          <a:bodyPr/>
          <a:lstStyle/>
          <a:p>
            <a:pPr marL="0" indent="0">
              <a:buNone/>
            </a:pPr>
            <a:r>
              <a:rPr lang="en-US" sz="1800" b="1" dirty="0">
                <a:solidFill>
                  <a:schemeClr val="accent6"/>
                </a:solidFill>
                <a:latin typeface="Helvetica" pitchFamily="2" charset="0"/>
                <a:cs typeface="Heebo" pitchFamily="2" charset="-79"/>
              </a:rPr>
              <a:t>Cyber Readiness Certificate</a:t>
            </a:r>
            <a:endParaRPr lang="en-US" sz="1800" dirty="0">
              <a:solidFill>
                <a:schemeClr val="accent6"/>
              </a:solidFill>
              <a:latin typeface="Helvetica" pitchFamily="2" charset="0"/>
              <a:cs typeface="Heebo" pitchFamily="2" charset="-79"/>
            </a:endParaRPr>
          </a:p>
          <a:p>
            <a:pPr marL="0" indent="0">
              <a:lnSpc>
                <a:spcPct val="120000"/>
              </a:lnSpc>
              <a:buNone/>
            </a:pPr>
            <a:r>
              <a:rPr lang="en-US" sz="1200" dirty="0">
                <a:solidFill>
                  <a:schemeClr val="accent6"/>
                </a:solidFill>
                <a:latin typeface="Helvetica" pitchFamily="2" charset="0"/>
              </a:rPr>
              <a:t>Organizations who </a:t>
            </a:r>
            <a:r>
              <a:rPr lang="en-US" sz="1200" dirty="0">
                <a:solidFill>
                  <a:schemeClr val="accent6"/>
                </a:solidFill>
              </a:rPr>
              <a:t>complete the Program and employee training </a:t>
            </a:r>
            <a:r>
              <a:rPr lang="en-US" sz="1200" dirty="0">
                <a:solidFill>
                  <a:schemeClr val="accent6"/>
                </a:solidFill>
                <a:latin typeface="Helvetica" pitchFamily="2" charset="0"/>
              </a:rPr>
              <a:t>can download a Certificate of Completion to record their commitment and share with their network.</a:t>
            </a:r>
            <a:br>
              <a:rPr lang="en-US" dirty="0">
                <a:latin typeface="Helvetica" pitchFamily="2" charset="0"/>
              </a:rPr>
            </a:br>
            <a:endParaRPr lang="en-US" dirty="0">
              <a:latin typeface="Helvetica" pitchFamily="2" charset="0"/>
            </a:endParaRPr>
          </a:p>
        </p:txBody>
      </p:sp>
      <p:sp>
        <p:nvSpPr>
          <p:cNvPr id="8" name="Footer Placeholder 2">
            <a:extLst>
              <a:ext uri="{FF2B5EF4-FFF2-40B4-BE49-F238E27FC236}">
                <a16:creationId xmlns:a16="http://schemas.microsoft.com/office/drawing/2014/main" id="{51DC40F7-C5C7-E743-B991-82A74ADECC4E}"/>
              </a:ext>
            </a:extLst>
          </p:cNvPr>
          <p:cNvSpPr>
            <a:spLocks noGrp="1"/>
          </p:cNvSpPr>
          <p:nvPr>
            <p:ph type="ftr" sz="quarter" idx="13"/>
          </p:nvPr>
        </p:nvSpPr>
        <p:spPr/>
        <p:txBody>
          <a:bodyPr/>
          <a:lstStyle/>
          <a:p>
            <a:pPr algn="l"/>
            <a:r>
              <a:rPr lang="en-US" sz="800" dirty="0" err="1">
                <a:solidFill>
                  <a:schemeClr val="tx1">
                    <a:lumMod val="75000"/>
                    <a:lumOff val="25000"/>
                  </a:schemeClr>
                </a:solidFill>
                <a:cs typeface="Times New Roman" panose="02020603050405020304" pitchFamily="18" charset="0"/>
              </a:rPr>
              <a:t>BeCyberReady.com</a:t>
            </a:r>
            <a:endParaRPr lang="en-US" sz="800" dirty="0">
              <a:solidFill>
                <a:schemeClr val="tx1">
                  <a:lumMod val="75000"/>
                  <a:lumOff val="25000"/>
                </a:schemeClr>
              </a:solidFill>
              <a:cs typeface="Times New Roman" panose="02020603050405020304" pitchFamily="18" charset="0"/>
            </a:endParaRPr>
          </a:p>
        </p:txBody>
      </p:sp>
      <p:sp>
        <p:nvSpPr>
          <p:cNvPr id="3" name="Slide Number Placeholder 2">
            <a:extLst>
              <a:ext uri="{FF2B5EF4-FFF2-40B4-BE49-F238E27FC236}">
                <a16:creationId xmlns:a16="http://schemas.microsoft.com/office/drawing/2014/main" id="{2278E10B-4286-0A4C-9B10-0300A071B2A5}"/>
              </a:ext>
            </a:extLst>
          </p:cNvPr>
          <p:cNvSpPr>
            <a:spLocks noGrp="1"/>
          </p:cNvSpPr>
          <p:nvPr>
            <p:ph type="sldNum" sz="quarter" idx="14"/>
          </p:nvPr>
        </p:nvSpPr>
        <p:spPr/>
        <p:txBody>
          <a:bodyPr/>
          <a:lstStyle/>
          <a:p>
            <a:fld id="{91CAA2B6-3777-7546-A235-E6D0574FFFE5}" type="slidenum">
              <a:rPr lang="en-US" smtClean="0">
                <a:solidFill>
                  <a:schemeClr val="tx1">
                    <a:lumMod val="75000"/>
                    <a:lumOff val="25000"/>
                  </a:schemeClr>
                </a:solidFill>
              </a:rPr>
              <a:pPr/>
              <a:t>10</a:t>
            </a:fld>
            <a:endParaRPr lang="en-US" dirty="0">
              <a:solidFill>
                <a:schemeClr val="tx1">
                  <a:lumMod val="75000"/>
                  <a:lumOff val="25000"/>
                </a:schemeClr>
              </a:solidFill>
            </a:endParaRPr>
          </a:p>
        </p:txBody>
      </p:sp>
      <p:sp>
        <p:nvSpPr>
          <p:cNvPr id="9" name="TextBox 8">
            <a:extLst>
              <a:ext uri="{FF2B5EF4-FFF2-40B4-BE49-F238E27FC236}">
                <a16:creationId xmlns:a16="http://schemas.microsoft.com/office/drawing/2014/main" id="{EE8E6AAC-AB57-1440-8E90-E38A7202C14F}"/>
              </a:ext>
            </a:extLst>
          </p:cNvPr>
          <p:cNvSpPr txBox="1"/>
          <p:nvPr/>
        </p:nvSpPr>
        <p:spPr>
          <a:xfrm>
            <a:off x="4742688" y="2991643"/>
            <a:ext cx="2645664" cy="276999"/>
          </a:xfrm>
          <a:prstGeom prst="rect">
            <a:avLst/>
          </a:prstGeom>
          <a:noFill/>
        </p:spPr>
        <p:txBody>
          <a:bodyPr wrap="square" rtlCol="0">
            <a:spAutoFit/>
          </a:bodyPr>
          <a:lstStyle/>
          <a:p>
            <a:r>
              <a:rPr lang="en-US" sz="1200" dirty="0">
                <a:solidFill>
                  <a:schemeClr val="accent6"/>
                </a:solidFill>
                <a:latin typeface="Helvetica" pitchFamily="2" charset="0"/>
              </a:rPr>
              <a:t>Sign up at </a:t>
            </a:r>
            <a:r>
              <a:rPr lang="en-US" sz="1200" b="1" spc="50" dirty="0" err="1">
                <a:solidFill>
                  <a:schemeClr val="accent6"/>
                </a:solidFill>
                <a:latin typeface="Helvetica" pitchFamily="2" charset="0"/>
              </a:rPr>
              <a:t>BeCyberReady.com</a:t>
            </a:r>
            <a:endParaRPr lang="en-US" sz="1200" b="1" spc="50" dirty="0">
              <a:solidFill>
                <a:schemeClr val="accent6"/>
              </a:solidFill>
              <a:latin typeface="Helvetica" pitchFamily="2" charset="0"/>
            </a:endParaRPr>
          </a:p>
        </p:txBody>
      </p:sp>
      <p:pic>
        <p:nvPicPr>
          <p:cNvPr id="6" name="Picture 5" descr="A picture containing text, device, meter&#10;&#10;Description automatically generated">
            <a:extLst>
              <a:ext uri="{FF2B5EF4-FFF2-40B4-BE49-F238E27FC236}">
                <a16:creationId xmlns:a16="http://schemas.microsoft.com/office/drawing/2014/main" id="{33630D48-751E-0F41-949D-76DB720ED98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92398" y="1257389"/>
            <a:ext cx="2383971" cy="2360131"/>
          </a:xfrm>
          <a:prstGeom prst="rect">
            <a:avLst/>
          </a:prstGeom>
        </p:spPr>
      </p:pic>
    </p:spTree>
    <p:extLst>
      <p:ext uri="{BB962C8B-B14F-4D97-AF65-F5344CB8AC3E}">
        <p14:creationId xmlns:p14="http://schemas.microsoft.com/office/powerpoint/2010/main" val="23919610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25FAC7-51E4-7046-9F16-963E1D7EA5D5}"/>
              </a:ext>
            </a:extLst>
          </p:cNvPr>
          <p:cNvSpPr/>
          <p:nvPr/>
        </p:nvSpPr>
        <p:spPr>
          <a:xfrm rot="10800000">
            <a:off x="12192" y="999744"/>
            <a:ext cx="9144000" cy="2414016"/>
          </a:xfrm>
          <a:prstGeom prst="rect">
            <a:avLst/>
          </a:prstGeom>
          <a:gradFill>
            <a:gsLst>
              <a:gs pos="0">
                <a:schemeClr val="accent1">
                  <a:lumMod val="5000"/>
                  <a:lumOff val="95000"/>
                </a:schemeClr>
              </a:gs>
              <a:gs pos="99000">
                <a:srgbClr val="52D464"/>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AFBD67-D909-A940-9E1F-9393C470BACF}"/>
              </a:ext>
            </a:extLst>
          </p:cNvPr>
          <p:cNvSpPr>
            <a:spLocks noGrp="1"/>
          </p:cNvSpPr>
          <p:nvPr>
            <p:ph type="title"/>
          </p:nvPr>
        </p:nvSpPr>
        <p:spPr>
          <a:xfrm>
            <a:off x="373110" y="1532662"/>
            <a:ext cx="4001408" cy="1094242"/>
          </a:xfrm>
        </p:spPr>
        <p:txBody>
          <a:bodyPr anchor="ctr"/>
          <a:lstStyle/>
          <a:p>
            <a:pPr>
              <a:lnSpc>
                <a:spcPct val="100000"/>
              </a:lnSpc>
              <a:spcBef>
                <a:spcPts val="1200"/>
              </a:spcBef>
            </a:pPr>
            <a:r>
              <a:rPr lang="en-US" sz="1800" dirty="0">
                <a:solidFill>
                  <a:schemeClr val="tx1">
                    <a:lumMod val="75000"/>
                    <a:lumOff val="25000"/>
                  </a:schemeClr>
                </a:solidFill>
              </a:rPr>
              <a:t>About the </a:t>
            </a:r>
            <a:br>
              <a:rPr lang="en-US" sz="2400" b="1" dirty="0">
                <a:solidFill>
                  <a:schemeClr val="tx1">
                    <a:lumMod val="75000"/>
                    <a:lumOff val="25000"/>
                  </a:schemeClr>
                </a:solidFill>
              </a:rPr>
            </a:br>
            <a:r>
              <a:rPr lang="en-US" sz="2400" b="1" dirty="0">
                <a:solidFill>
                  <a:schemeClr val="tx1">
                    <a:lumMod val="75000"/>
                    <a:lumOff val="25000"/>
                  </a:schemeClr>
                </a:solidFill>
              </a:rPr>
              <a:t>Cyber Readiness Institute</a:t>
            </a:r>
          </a:p>
        </p:txBody>
      </p:sp>
      <p:sp>
        <p:nvSpPr>
          <p:cNvPr id="5" name="Text Placeholder 4">
            <a:extLst>
              <a:ext uri="{FF2B5EF4-FFF2-40B4-BE49-F238E27FC236}">
                <a16:creationId xmlns:a16="http://schemas.microsoft.com/office/drawing/2014/main" id="{E6A777AF-AA1C-9E48-83CC-BBD083E1DFDE}"/>
              </a:ext>
            </a:extLst>
          </p:cNvPr>
          <p:cNvSpPr>
            <a:spLocks noGrp="1"/>
          </p:cNvSpPr>
          <p:nvPr>
            <p:ph type="body" sz="quarter" idx="12"/>
          </p:nvPr>
        </p:nvSpPr>
        <p:spPr>
          <a:xfrm>
            <a:off x="4769483" y="1488992"/>
            <a:ext cx="4001406" cy="1351220"/>
          </a:xfrm>
        </p:spPr>
        <p:txBody>
          <a:bodyPr/>
          <a:lstStyle/>
          <a:p>
            <a:pPr marL="0" indent="0">
              <a:lnSpc>
                <a:spcPct val="120000"/>
              </a:lnSpc>
              <a:buNone/>
            </a:pPr>
            <a:r>
              <a:rPr lang="en-US" sz="1100" dirty="0">
                <a:solidFill>
                  <a:schemeClr val="accent6"/>
                </a:solidFill>
                <a:latin typeface="Helvetica" pitchFamily="2" charset="0"/>
              </a:rPr>
              <a:t>The Cyber Readiness Institute (CRI) brings together the expertise of senior executive leaders at global companies – including Mastercard, Microsoft, ExxonMobil, Principal Financial Group, General Motors, PSP Partners, and the Center for Global Enterprise – to develop free resources to improve cyber readiness and secure global value chains.</a:t>
            </a:r>
          </a:p>
        </p:txBody>
      </p:sp>
      <p:sp>
        <p:nvSpPr>
          <p:cNvPr id="7" name="Footer Placeholder 2">
            <a:extLst>
              <a:ext uri="{FF2B5EF4-FFF2-40B4-BE49-F238E27FC236}">
                <a16:creationId xmlns:a16="http://schemas.microsoft.com/office/drawing/2014/main" id="{311E2F86-B432-6446-96C9-5A01AAFFC834}"/>
              </a:ext>
            </a:extLst>
          </p:cNvPr>
          <p:cNvSpPr>
            <a:spLocks noGrp="1"/>
          </p:cNvSpPr>
          <p:nvPr>
            <p:ph type="ftr" sz="quarter" idx="13"/>
          </p:nvPr>
        </p:nvSpPr>
        <p:spPr/>
        <p:txBody>
          <a:bodyPr/>
          <a:lstStyle/>
          <a:p>
            <a:pPr algn="l"/>
            <a:r>
              <a:rPr lang="en-US" sz="800" dirty="0" err="1">
                <a:solidFill>
                  <a:schemeClr val="tx1">
                    <a:lumMod val="75000"/>
                    <a:lumOff val="25000"/>
                  </a:schemeClr>
                </a:solidFill>
                <a:cs typeface="Times New Roman" panose="02020603050405020304" pitchFamily="18" charset="0"/>
              </a:rPr>
              <a:t>BeCyberReady.com</a:t>
            </a:r>
            <a:endParaRPr lang="en-US" sz="800" dirty="0">
              <a:solidFill>
                <a:schemeClr val="tx1">
                  <a:lumMod val="75000"/>
                  <a:lumOff val="25000"/>
                </a:schemeClr>
              </a:solidFill>
              <a:cs typeface="Times New Roman" panose="02020603050405020304" pitchFamily="18" charset="0"/>
            </a:endParaRPr>
          </a:p>
        </p:txBody>
      </p:sp>
      <p:sp>
        <p:nvSpPr>
          <p:cNvPr id="4" name="Slide Number Placeholder 3">
            <a:extLst>
              <a:ext uri="{FF2B5EF4-FFF2-40B4-BE49-F238E27FC236}">
                <a16:creationId xmlns:a16="http://schemas.microsoft.com/office/drawing/2014/main" id="{82A2A556-259C-7049-9D44-D0FCCADBBC14}"/>
              </a:ext>
            </a:extLst>
          </p:cNvPr>
          <p:cNvSpPr>
            <a:spLocks noGrp="1"/>
          </p:cNvSpPr>
          <p:nvPr>
            <p:ph type="sldNum" sz="quarter" idx="14"/>
          </p:nvPr>
        </p:nvSpPr>
        <p:spPr/>
        <p:txBody>
          <a:bodyPr/>
          <a:lstStyle/>
          <a:p>
            <a:fld id="{91CAA2B6-3777-7546-A235-E6D0574FFFE5}" type="slidenum">
              <a:rPr lang="en-US" smtClean="0">
                <a:solidFill>
                  <a:schemeClr val="tx1">
                    <a:lumMod val="75000"/>
                    <a:lumOff val="25000"/>
                  </a:schemeClr>
                </a:solidFill>
              </a:rPr>
              <a:pPr/>
              <a:t>11</a:t>
            </a:fld>
            <a:endParaRPr lang="en-US" dirty="0">
              <a:solidFill>
                <a:schemeClr val="tx1">
                  <a:lumMod val="75000"/>
                  <a:lumOff val="25000"/>
                </a:schemeClr>
              </a:solidFill>
            </a:endParaRPr>
          </a:p>
        </p:txBody>
      </p:sp>
      <p:pic>
        <p:nvPicPr>
          <p:cNvPr id="10" name="Picture 9">
            <a:extLst>
              <a:ext uri="{FF2B5EF4-FFF2-40B4-BE49-F238E27FC236}">
                <a16:creationId xmlns:a16="http://schemas.microsoft.com/office/drawing/2014/main" id="{B8816E57-9B48-D34E-8C68-666CF85F14B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6565" y="3695288"/>
            <a:ext cx="7050870" cy="840328"/>
          </a:xfrm>
          <a:prstGeom prst="rect">
            <a:avLst/>
          </a:prstGeom>
        </p:spPr>
      </p:pic>
    </p:spTree>
    <p:extLst>
      <p:ext uri="{BB962C8B-B14F-4D97-AF65-F5344CB8AC3E}">
        <p14:creationId xmlns:p14="http://schemas.microsoft.com/office/powerpoint/2010/main" val="871329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DC443F5-0452-D745-84BA-227A473FCF2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245847">
            <a:off x="4451492" y="-34865"/>
            <a:ext cx="4339666" cy="4288909"/>
          </a:xfrm>
          <a:prstGeom prst="rect">
            <a:avLst/>
          </a:prstGeom>
        </p:spPr>
      </p:pic>
      <p:sp>
        <p:nvSpPr>
          <p:cNvPr id="8" name="Rectangle 7">
            <a:extLst>
              <a:ext uri="{FF2B5EF4-FFF2-40B4-BE49-F238E27FC236}">
                <a16:creationId xmlns:a16="http://schemas.microsoft.com/office/drawing/2014/main" id="{BE37ED0B-2AEB-D147-BC6F-01E7EB6C67F0}"/>
              </a:ext>
            </a:extLst>
          </p:cNvPr>
          <p:cNvSpPr/>
          <p:nvPr/>
        </p:nvSpPr>
        <p:spPr>
          <a:xfrm>
            <a:off x="694615" y="3353928"/>
            <a:ext cx="2769989" cy="246221"/>
          </a:xfrm>
          <a:prstGeom prst="rect">
            <a:avLst/>
          </a:prstGeom>
        </p:spPr>
        <p:txBody>
          <a:bodyPr wrap="none">
            <a:spAutoFit/>
          </a:bodyPr>
          <a:lstStyle/>
          <a:p>
            <a:pPr algn="ctr"/>
            <a:r>
              <a:rPr lang="en-US" sz="1000" spc="80" dirty="0">
                <a:solidFill>
                  <a:srgbClr val="52D464"/>
                </a:solidFill>
                <a:latin typeface="Helvetica" pitchFamily="2" charset="0"/>
              </a:rPr>
              <a:t>Founded by cybersecurity experts from</a:t>
            </a:r>
            <a:endParaRPr lang="en-US" sz="1050" spc="80" dirty="0">
              <a:solidFill>
                <a:srgbClr val="52D464"/>
              </a:solidFill>
              <a:latin typeface="Helvetica" pitchFamily="2" charset="0"/>
            </a:endParaRPr>
          </a:p>
        </p:txBody>
      </p:sp>
      <p:sp>
        <p:nvSpPr>
          <p:cNvPr id="3" name="Slide Number Placeholder 2">
            <a:extLst>
              <a:ext uri="{FF2B5EF4-FFF2-40B4-BE49-F238E27FC236}">
                <a16:creationId xmlns:a16="http://schemas.microsoft.com/office/drawing/2014/main" id="{4024EF49-CED5-FB45-BF7F-D3FA9FCAF752}"/>
              </a:ext>
            </a:extLst>
          </p:cNvPr>
          <p:cNvSpPr>
            <a:spLocks noGrp="1"/>
          </p:cNvSpPr>
          <p:nvPr>
            <p:ph type="sldNum" sz="quarter" idx="11"/>
          </p:nvPr>
        </p:nvSpPr>
        <p:spPr/>
        <p:txBody>
          <a:bodyPr/>
          <a:lstStyle/>
          <a:p>
            <a:fld id="{91CAA2B6-3777-7546-A235-E6D0574FFFE5}" type="slidenum">
              <a:rPr lang="en-US" smtClean="0">
                <a:solidFill>
                  <a:schemeClr val="tx1">
                    <a:lumMod val="75000"/>
                    <a:lumOff val="25000"/>
                  </a:schemeClr>
                </a:solidFill>
              </a:rPr>
              <a:pPr/>
              <a:t>2</a:t>
            </a:fld>
            <a:endParaRPr lang="en-US" dirty="0">
              <a:solidFill>
                <a:schemeClr val="tx1">
                  <a:lumMod val="75000"/>
                  <a:lumOff val="25000"/>
                </a:schemeClr>
              </a:solidFill>
            </a:endParaRPr>
          </a:p>
        </p:txBody>
      </p:sp>
      <p:sp>
        <p:nvSpPr>
          <p:cNvPr id="14" name="Footer Placeholder 2">
            <a:extLst>
              <a:ext uri="{FF2B5EF4-FFF2-40B4-BE49-F238E27FC236}">
                <a16:creationId xmlns:a16="http://schemas.microsoft.com/office/drawing/2014/main" id="{B7396CA3-5692-F343-86A7-045740C57FA3}"/>
              </a:ext>
            </a:extLst>
          </p:cNvPr>
          <p:cNvSpPr>
            <a:spLocks noGrp="1"/>
          </p:cNvSpPr>
          <p:nvPr>
            <p:ph type="ftr" sz="quarter" idx="12"/>
          </p:nvPr>
        </p:nvSpPr>
        <p:spPr/>
        <p:txBody>
          <a:bodyPr/>
          <a:lstStyle/>
          <a:p>
            <a:pPr algn="l"/>
            <a:r>
              <a:rPr lang="en-US" sz="800" dirty="0" err="1">
                <a:solidFill>
                  <a:schemeClr val="tx1">
                    <a:lumMod val="75000"/>
                    <a:lumOff val="25000"/>
                  </a:schemeClr>
                </a:solidFill>
                <a:cs typeface="Times New Roman" panose="02020603050405020304" pitchFamily="18" charset="0"/>
              </a:rPr>
              <a:t>BeCyberReady.com</a:t>
            </a:r>
            <a:endParaRPr lang="en-US" sz="800" dirty="0">
              <a:solidFill>
                <a:schemeClr val="tx1">
                  <a:lumMod val="75000"/>
                  <a:lumOff val="25000"/>
                </a:schemeClr>
              </a:solidFill>
              <a:cs typeface="Times New Roman" panose="02020603050405020304" pitchFamily="18" charset="0"/>
            </a:endParaRPr>
          </a:p>
        </p:txBody>
      </p:sp>
      <p:sp>
        <p:nvSpPr>
          <p:cNvPr id="29" name="Title 1">
            <a:extLst>
              <a:ext uri="{FF2B5EF4-FFF2-40B4-BE49-F238E27FC236}">
                <a16:creationId xmlns:a16="http://schemas.microsoft.com/office/drawing/2014/main" id="{F49D283D-C544-0B4A-8553-A60C89898341}"/>
              </a:ext>
            </a:extLst>
          </p:cNvPr>
          <p:cNvSpPr>
            <a:spLocks noGrp="1"/>
          </p:cNvSpPr>
          <p:nvPr>
            <p:ph type="title"/>
          </p:nvPr>
        </p:nvSpPr>
        <p:spPr>
          <a:xfrm>
            <a:off x="733062" y="1067098"/>
            <a:ext cx="3570748" cy="496888"/>
          </a:xfrm>
        </p:spPr>
        <p:txBody>
          <a:bodyPr/>
          <a:lstStyle/>
          <a:p>
            <a:r>
              <a:rPr lang="en-US" sz="2500" b="1" spc="80" dirty="0">
                <a:solidFill>
                  <a:schemeClr val="accent6"/>
                </a:solidFill>
                <a:latin typeface="Helvetica" pitchFamily="2" charset="0"/>
              </a:rPr>
              <a:t>About the Program</a:t>
            </a:r>
            <a:endParaRPr lang="en-US" sz="2500" b="1" spc="80" dirty="0">
              <a:solidFill>
                <a:schemeClr val="accent6"/>
              </a:solidFill>
            </a:endParaRPr>
          </a:p>
        </p:txBody>
      </p:sp>
      <p:sp>
        <p:nvSpPr>
          <p:cNvPr id="30" name="Text Placeholder 4">
            <a:extLst>
              <a:ext uri="{FF2B5EF4-FFF2-40B4-BE49-F238E27FC236}">
                <a16:creationId xmlns:a16="http://schemas.microsoft.com/office/drawing/2014/main" id="{A869F93B-0711-314C-A4E5-A1EBC42C5C51}"/>
              </a:ext>
            </a:extLst>
          </p:cNvPr>
          <p:cNvSpPr txBox="1">
            <a:spLocks/>
          </p:cNvSpPr>
          <p:nvPr/>
        </p:nvSpPr>
        <p:spPr>
          <a:xfrm>
            <a:off x="694615" y="1595544"/>
            <a:ext cx="3743871" cy="177323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1400">
                <a:solidFill>
                  <a:schemeClr val="accent6"/>
                </a:solidFill>
                <a:latin typeface="Helvetica" pitchFamily="2" charset="0"/>
              </a:rPr>
              <a:t>The Cyber Readiness Program is a free online program that helps small to medium-sized enterprises reduce cyber risk for through security management training and workforce security awareness training.</a:t>
            </a:r>
            <a:endParaRPr lang="en-US" sz="1400" dirty="0">
              <a:solidFill>
                <a:schemeClr val="accent6"/>
              </a:solidFill>
              <a:latin typeface="Helvetica" pitchFamily="2" charset="0"/>
            </a:endParaRPr>
          </a:p>
        </p:txBody>
      </p:sp>
      <p:pic>
        <p:nvPicPr>
          <p:cNvPr id="35" name="Picture 34">
            <a:extLst>
              <a:ext uri="{FF2B5EF4-FFF2-40B4-BE49-F238E27FC236}">
                <a16:creationId xmlns:a16="http://schemas.microsoft.com/office/drawing/2014/main" id="{20AB8C1B-DA5C-1841-9BBB-BD39E658CC1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7168" y="3442992"/>
            <a:ext cx="4068901" cy="1290895"/>
          </a:xfrm>
          <a:prstGeom prst="rect">
            <a:avLst/>
          </a:prstGeom>
        </p:spPr>
      </p:pic>
      <p:pic>
        <p:nvPicPr>
          <p:cNvPr id="10" name="Picture 9" descr="A screenshot of a computer&#10;&#10;Description automatically generated">
            <a:extLst>
              <a:ext uri="{FF2B5EF4-FFF2-40B4-BE49-F238E27FC236}">
                <a16:creationId xmlns:a16="http://schemas.microsoft.com/office/drawing/2014/main" id="{C4DA868A-AE4C-9A43-B4DC-015FCF74168E}"/>
              </a:ext>
            </a:extLst>
          </p:cNvPr>
          <p:cNvPicPr>
            <a:picLocks noChangeAspect="1"/>
          </p:cNvPicPr>
          <p:nvPr/>
        </p:nvPicPr>
        <p:blipFill rotWithShape="1">
          <a:blip r:embed="rId5"/>
          <a:srcRect r="12339"/>
          <a:stretch/>
        </p:blipFill>
        <p:spPr>
          <a:xfrm>
            <a:off x="5217459" y="664808"/>
            <a:ext cx="3926541" cy="3738796"/>
          </a:xfrm>
          <a:prstGeom prst="rect">
            <a:avLst/>
          </a:prstGeom>
        </p:spPr>
      </p:pic>
    </p:spTree>
    <p:extLst>
      <p:ext uri="{BB962C8B-B14F-4D97-AF65-F5344CB8AC3E}">
        <p14:creationId xmlns:p14="http://schemas.microsoft.com/office/powerpoint/2010/main" val="1629283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F0B087E3-EF22-4846-B9C1-BDFBB54B4109}"/>
              </a:ext>
            </a:extLst>
          </p:cNvPr>
          <p:cNvGrpSpPr/>
          <p:nvPr/>
        </p:nvGrpSpPr>
        <p:grpSpPr>
          <a:xfrm>
            <a:off x="3360079" y="1964390"/>
            <a:ext cx="1123775" cy="909556"/>
            <a:chOff x="5994325" y="2044042"/>
            <a:chExt cx="1123775" cy="909556"/>
          </a:xfrm>
        </p:grpSpPr>
        <p:sp>
          <p:nvSpPr>
            <p:cNvPr id="26" name="Oval 25">
              <a:extLst>
                <a:ext uri="{FF2B5EF4-FFF2-40B4-BE49-F238E27FC236}">
                  <a16:creationId xmlns:a16="http://schemas.microsoft.com/office/drawing/2014/main" id="{3D918624-4580-BA40-A18C-5B90F1C9A2D3}"/>
                </a:ext>
              </a:extLst>
            </p:cNvPr>
            <p:cNvSpPr/>
            <p:nvPr/>
          </p:nvSpPr>
          <p:spPr>
            <a:xfrm>
              <a:off x="5994325" y="2044042"/>
              <a:ext cx="909556" cy="909556"/>
            </a:xfrm>
            <a:prstGeom prst="ellipse">
              <a:avLst/>
            </a:prstGeom>
            <a:gradFill>
              <a:gsLst>
                <a:gs pos="0">
                  <a:schemeClr val="accent1">
                    <a:lumMod val="0"/>
                    <a:lumOff val="100000"/>
                    <a:alpha val="43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BD674D9-2FB0-F84B-A492-BE146FBEBC7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208544" y="2228070"/>
              <a:ext cx="909556" cy="719183"/>
            </a:xfrm>
            <a:prstGeom prst="rect">
              <a:avLst/>
            </a:prstGeom>
          </p:spPr>
        </p:pic>
      </p:grpSp>
      <p:sp>
        <p:nvSpPr>
          <p:cNvPr id="2" name="Title 1">
            <a:extLst>
              <a:ext uri="{FF2B5EF4-FFF2-40B4-BE49-F238E27FC236}">
                <a16:creationId xmlns:a16="http://schemas.microsoft.com/office/drawing/2014/main" id="{42732F50-47B9-C44F-897D-B1968E99466A}"/>
              </a:ext>
            </a:extLst>
          </p:cNvPr>
          <p:cNvSpPr>
            <a:spLocks noGrp="1"/>
          </p:cNvSpPr>
          <p:nvPr>
            <p:ph type="title"/>
          </p:nvPr>
        </p:nvSpPr>
        <p:spPr>
          <a:xfrm>
            <a:off x="516602" y="812547"/>
            <a:ext cx="7886700" cy="823044"/>
          </a:xfrm>
        </p:spPr>
        <p:txBody>
          <a:bodyPr/>
          <a:lstStyle/>
          <a:p>
            <a:r>
              <a:rPr lang="en-US" sz="2400" b="1" dirty="0">
                <a:solidFill>
                  <a:schemeClr val="tx1">
                    <a:lumMod val="75000"/>
                    <a:lumOff val="25000"/>
                  </a:schemeClr>
                </a:solidFill>
              </a:rPr>
              <a:t>Is Security Awareness Training</a:t>
            </a:r>
            <a:br>
              <a:rPr lang="en-US" sz="2400" b="1" dirty="0">
                <a:solidFill>
                  <a:schemeClr val="tx1">
                    <a:lumMod val="75000"/>
                    <a:lumOff val="25000"/>
                  </a:schemeClr>
                </a:solidFill>
              </a:rPr>
            </a:br>
            <a:r>
              <a:rPr lang="en-US" sz="2400" b="1" dirty="0">
                <a:solidFill>
                  <a:schemeClr val="tx1">
                    <a:lumMod val="75000"/>
                    <a:lumOff val="25000"/>
                  </a:schemeClr>
                </a:solidFill>
              </a:rPr>
              <a:t>Needed for Small Business?</a:t>
            </a:r>
          </a:p>
        </p:txBody>
      </p:sp>
      <p:sp>
        <p:nvSpPr>
          <p:cNvPr id="3" name="Footer Placeholder 2">
            <a:extLst>
              <a:ext uri="{FF2B5EF4-FFF2-40B4-BE49-F238E27FC236}">
                <a16:creationId xmlns:a16="http://schemas.microsoft.com/office/drawing/2014/main" id="{BBF33168-D1CB-654D-9C2F-36EAACBAB983}"/>
              </a:ext>
            </a:extLst>
          </p:cNvPr>
          <p:cNvSpPr>
            <a:spLocks noGrp="1"/>
          </p:cNvSpPr>
          <p:nvPr>
            <p:ph type="ftr" sz="quarter" idx="13"/>
          </p:nvPr>
        </p:nvSpPr>
        <p:spPr/>
        <p:txBody>
          <a:bodyPr/>
          <a:lstStyle/>
          <a:p>
            <a:pPr algn="l"/>
            <a:r>
              <a:rPr lang="en-US" sz="800" dirty="0" err="1">
                <a:solidFill>
                  <a:schemeClr val="tx1">
                    <a:lumMod val="75000"/>
                    <a:lumOff val="25000"/>
                  </a:schemeClr>
                </a:solidFill>
                <a:cs typeface="Times New Roman" panose="02020603050405020304" pitchFamily="18" charset="0"/>
              </a:rPr>
              <a:t>BeCyberReady.com</a:t>
            </a:r>
            <a:endParaRPr lang="en-US" sz="800" dirty="0">
              <a:solidFill>
                <a:schemeClr val="tx1">
                  <a:lumMod val="75000"/>
                  <a:lumOff val="25000"/>
                </a:schemeClr>
              </a:solidFill>
              <a:cs typeface="Times New Roman" panose="02020603050405020304" pitchFamily="18" charset="0"/>
            </a:endParaRPr>
          </a:p>
        </p:txBody>
      </p:sp>
      <p:sp>
        <p:nvSpPr>
          <p:cNvPr id="4" name="Slide Number Placeholder 3">
            <a:extLst>
              <a:ext uri="{FF2B5EF4-FFF2-40B4-BE49-F238E27FC236}">
                <a16:creationId xmlns:a16="http://schemas.microsoft.com/office/drawing/2014/main" id="{083689B5-1848-4F49-8980-0B0339D2E2C6}"/>
              </a:ext>
            </a:extLst>
          </p:cNvPr>
          <p:cNvSpPr>
            <a:spLocks noGrp="1"/>
          </p:cNvSpPr>
          <p:nvPr>
            <p:ph type="sldNum" sz="quarter" idx="14"/>
          </p:nvPr>
        </p:nvSpPr>
        <p:spPr/>
        <p:txBody>
          <a:bodyPr/>
          <a:lstStyle/>
          <a:p>
            <a:fld id="{91CAA2B6-3777-7546-A235-E6D0574FFFE5}" type="slidenum">
              <a:rPr lang="en-US" smtClean="0">
                <a:solidFill>
                  <a:schemeClr val="tx1">
                    <a:lumMod val="75000"/>
                    <a:lumOff val="25000"/>
                  </a:schemeClr>
                </a:solidFill>
              </a:rPr>
              <a:pPr/>
              <a:t>3</a:t>
            </a:fld>
            <a:endParaRPr lang="en-US" dirty="0">
              <a:solidFill>
                <a:schemeClr val="tx1">
                  <a:lumMod val="75000"/>
                  <a:lumOff val="25000"/>
                </a:schemeClr>
              </a:solidFill>
            </a:endParaRPr>
          </a:p>
        </p:txBody>
      </p:sp>
      <p:grpSp>
        <p:nvGrpSpPr>
          <p:cNvPr id="17" name="Group 16">
            <a:extLst>
              <a:ext uri="{FF2B5EF4-FFF2-40B4-BE49-F238E27FC236}">
                <a16:creationId xmlns:a16="http://schemas.microsoft.com/office/drawing/2014/main" id="{7535850E-5A82-BA41-BA43-FFDE3E948C33}"/>
              </a:ext>
            </a:extLst>
          </p:cNvPr>
          <p:cNvGrpSpPr/>
          <p:nvPr/>
        </p:nvGrpSpPr>
        <p:grpSpPr>
          <a:xfrm>
            <a:off x="445858" y="1964390"/>
            <a:ext cx="1011427" cy="990281"/>
            <a:chOff x="590674" y="2044491"/>
            <a:chExt cx="1011427" cy="990281"/>
          </a:xfrm>
        </p:grpSpPr>
        <p:sp>
          <p:nvSpPr>
            <p:cNvPr id="15" name="Oval 14">
              <a:extLst>
                <a:ext uri="{FF2B5EF4-FFF2-40B4-BE49-F238E27FC236}">
                  <a16:creationId xmlns:a16="http://schemas.microsoft.com/office/drawing/2014/main" id="{A927D3D2-35B6-A843-A3A3-D04104154969}"/>
                </a:ext>
              </a:extLst>
            </p:cNvPr>
            <p:cNvSpPr/>
            <p:nvPr/>
          </p:nvSpPr>
          <p:spPr>
            <a:xfrm>
              <a:off x="590674" y="2044491"/>
              <a:ext cx="909556" cy="909556"/>
            </a:xfrm>
            <a:prstGeom prst="ellipse">
              <a:avLst/>
            </a:prstGeom>
            <a:gradFill>
              <a:gsLst>
                <a:gs pos="0">
                  <a:schemeClr val="accent1">
                    <a:lumMod val="0"/>
                    <a:lumOff val="100000"/>
                    <a:alpha val="43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8F4749D-8930-CF46-875E-9B45445F498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5388" y="2230403"/>
              <a:ext cx="826713" cy="804369"/>
            </a:xfrm>
            <a:prstGeom prst="rect">
              <a:avLst/>
            </a:prstGeom>
          </p:spPr>
        </p:pic>
      </p:grpSp>
      <p:grpSp>
        <p:nvGrpSpPr>
          <p:cNvPr id="16" name="Group 15">
            <a:extLst>
              <a:ext uri="{FF2B5EF4-FFF2-40B4-BE49-F238E27FC236}">
                <a16:creationId xmlns:a16="http://schemas.microsoft.com/office/drawing/2014/main" id="{2377B1F1-874E-CE4D-956C-05217E539FDC}"/>
              </a:ext>
            </a:extLst>
          </p:cNvPr>
          <p:cNvGrpSpPr/>
          <p:nvPr/>
        </p:nvGrpSpPr>
        <p:grpSpPr>
          <a:xfrm>
            <a:off x="6202356" y="1964390"/>
            <a:ext cx="1049992" cy="909556"/>
            <a:chOff x="3815209" y="2044042"/>
            <a:chExt cx="1049992" cy="909556"/>
          </a:xfrm>
        </p:grpSpPr>
        <p:sp>
          <p:nvSpPr>
            <p:cNvPr id="25" name="Oval 24">
              <a:extLst>
                <a:ext uri="{FF2B5EF4-FFF2-40B4-BE49-F238E27FC236}">
                  <a16:creationId xmlns:a16="http://schemas.microsoft.com/office/drawing/2014/main" id="{40B0CAF4-2CA2-EB40-B633-ACEF30A5C4DC}"/>
                </a:ext>
              </a:extLst>
            </p:cNvPr>
            <p:cNvSpPr/>
            <p:nvPr/>
          </p:nvSpPr>
          <p:spPr>
            <a:xfrm>
              <a:off x="3815209" y="2044042"/>
              <a:ext cx="909556" cy="909556"/>
            </a:xfrm>
            <a:prstGeom prst="ellipse">
              <a:avLst/>
            </a:prstGeom>
            <a:gradFill>
              <a:gsLst>
                <a:gs pos="0">
                  <a:schemeClr val="accent1">
                    <a:lumMod val="0"/>
                    <a:lumOff val="100000"/>
                    <a:alpha val="43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7FC5E8C-91E1-E445-BD2B-C696782ED8A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70895" y="2256376"/>
              <a:ext cx="794306" cy="695017"/>
            </a:xfrm>
            <a:prstGeom prst="rect">
              <a:avLst/>
            </a:prstGeom>
          </p:spPr>
        </p:pic>
      </p:grpSp>
      <p:sp>
        <p:nvSpPr>
          <p:cNvPr id="12" name="TextBox 11">
            <a:extLst>
              <a:ext uri="{FF2B5EF4-FFF2-40B4-BE49-F238E27FC236}">
                <a16:creationId xmlns:a16="http://schemas.microsoft.com/office/drawing/2014/main" id="{559B6A87-AE1A-634F-8C86-9B867B5A5AF6}"/>
              </a:ext>
            </a:extLst>
          </p:cNvPr>
          <p:cNvSpPr txBox="1"/>
          <p:nvPr/>
        </p:nvSpPr>
        <p:spPr>
          <a:xfrm>
            <a:off x="1404812" y="2566831"/>
            <a:ext cx="1460590" cy="861774"/>
          </a:xfrm>
          <a:prstGeom prst="rect">
            <a:avLst/>
          </a:prstGeom>
          <a:noFill/>
        </p:spPr>
        <p:txBody>
          <a:bodyPr wrap="square" rtlCol="0">
            <a:spAutoFit/>
          </a:bodyPr>
          <a:lstStyle/>
          <a:p>
            <a:r>
              <a:rPr lang="en-US" sz="5000" b="1" spc="80" dirty="0">
                <a:solidFill>
                  <a:schemeClr val="tx1">
                    <a:lumMod val="75000"/>
                    <a:lumOff val="25000"/>
                  </a:schemeClr>
                </a:solidFill>
                <a:latin typeface="Helvetica" pitchFamily="2" charset="0"/>
              </a:rPr>
              <a:t>67</a:t>
            </a:r>
            <a:r>
              <a:rPr lang="en-US" sz="5000" b="1" spc="80" baseline="30000" dirty="0">
                <a:solidFill>
                  <a:schemeClr val="tx1">
                    <a:lumMod val="75000"/>
                    <a:lumOff val="25000"/>
                  </a:schemeClr>
                </a:solidFill>
                <a:latin typeface="Helvetica" pitchFamily="2" charset="0"/>
              </a:rPr>
              <a:t>%</a:t>
            </a:r>
          </a:p>
        </p:txBody>
      </p:sp>
      <p:sp>
        <p:nvSpPr>
          <p:cNvPr id="19" name="TextBox 18">
            <a:extLst>
              <a:ext uri="{FF2B5EF4-FFF2-40B4-BE49-F238E27FC236}">
                <a16:creationId xmlns:a16="http://schemas.microsoft.com/office/drawing/2014/main" id="{F7E5C7F4-03B3-474E-B1B2-497C4B84FC48}"/>
              </a:ext>
            </a:extLst>
          </p:cNvPr>
          <p:cNvSpPr txBox="1"/>
          <p:nvPr/>
        </p:nvSpPr>
        <p:spPr>
          <a:xfrm>
            <a:off x="4266560" y="2573843"/>
            <a:ext cx="1460590" cy="861774"/>
          </a:xfrm>
          <a:prstGeom prst="rect">
            <a:avLst/>
          </a:prstGeom>
          <a:noFill/>
        </p:spPr>
        <p:txBody>
          <a:bodyPr wrap="square" rtlCol="0">
            <a:spAutoFit/>
          </a:bodyPr>
          <a:lstStyle/>
          <a:p>
            <a:r>
              <a:rPr lang="en-US" sz="5000" b="1" spc="80" dirty="0">
                <a:solidFill>
                  <a:schemeClr val="tx1">
                    <a:lumMod val="75000"/>
                    <a:lumOff val="25000"/>
                  </a:schemeClr>
                </a:solidFill>
                <a:latin typeface="Helvetica" pitchFamily="2" charset="0"/>
              </a:rPr>
              <a:t>$4M</a:t>
            </a:r>
          </a:p>
        </p:txBody>
      </p:sp>
      <p:sp>
        <p:nvSpPr>
          <p:cNvPr id="20" name="TextBox 19">
            <a:extLst>
              <a:ext uri="{FF2B5EF4-FFF2-40B4-BE49-F238E27FC236}">
                <a16:creationId xmlns:a16="http://schemas.microsoft.com/office/drawing/2014/main" id="{3F4E0425-2844-C045-8255-ACA3872CA4AE}"/>
              </a:ext>
            </a:extLst>
          </p:cNvPr>
          <p:cNvSpPr txBox="1"/>
          <p:nvPr/>
        </p:nvSpPr>
        <p:spPr>
          <a:xfrm>
            <a:off x="7252348" y="2573843"/>
            <a:ext cx="1655009" cy="861774"/>
          </a:xfrm>
          <a:prstGeom prst="rect">
            <a:avLst/>
          </a:prstGeom>
          <a:noFill/>
        </p:spPr>
        <p:txBody>
          <a:bodyPr wrap="square" rtlCol="0">
            <a:spAutoFit/>
          </a:bodyPr>
          <a:lstStyle/>
          <a:p>
            <a:r>
              <a:rPr lang="en-US" sz="5000" b="1" spc="80" dirty="0">
                <a:solidFill>
                  <a:schemeClr val="tx1">
                    <a:lumMod val="75000"/>
                    <a:lumOff val="25000"/>
                  </a:schemeClr>
                </a:solidFill>
                <a:latin typeface="Helvetica" pitchFamily="2" charset="0"/>
              </a:rPr>
              <a:t>53</a:t>
            </a:r>
            <a:r>
              <a:rPr lang="en-US" sz="5000" b="1" spc="80" baseline="30000" dirty="0">
                <a:solidFill>
                  <a:schemeClr val="tx1">
                    <a:lumMod val="75000"/>
                    <a:lumOff val="25000"/>
                  </a:schemeClr>
                </a:solidFill>
                <a:latin typeface="Helvetica" pitchFamily="2" charset="0"/>
              </a:rPr>
              <a:t>%</a:t>
            </a:r>
            <a:endParaRPr lang="en-US" sz="5000" b="1" spc="80" dirty="0">
              <a:solidFill>
                <a:schemeClr val="tx1">
                  <a:lumMod val="75000"/>
                  <a:lumOff val="25000"/>
                </a:schemeClr>
              </a:solidFill>
              <a:latin typeface="Helvetica" pitchFamily="2" charset="0"/>
            </a:endParaRPr>
          </a:p>
        </p:txBody>
      </p:sp>
      <p:sp>
        <p:nvSpPr>
          <p:cNvPr id="13" name="Rectangle 12">
            <a:extLst>
              <a:ext uri="{FF2B5EF4-FFF2-40B4-BE49-F238E27FC236}">
                <a16:creationId xmlns:a16="http://schemas.microsoft.com/office/drawing/2014/main" id="{979BA8FD-EC53-E647-82CA-8C6E39AE50F6}"/>
              </a:ext>
            </a:extLst>
          </p:cNvPr>
          <p:cNvSpPr/>
          <p:nvPr/>
        </p:nvSpPr>
        <p:spPr>
          <a:xfrm>
            <a:off x="516602" y="3435616"/>
            <a:ext cx="2511962" cy="461665"/>
          </a:xfrm>
          <a:prstGeom prst="rect">
            <a:avLst/>
          </a:prstGeom>
        </p:spPr>
        <p:txBody>
          <a:bodyPr wrap="square">
            <a:spAutoFit/>
          </a:bodyPr>
          <a:lstStyle/>
          <a:p>
            <a:pPr algn="ctr"/>
            <a:r>
              <a:rPr lang="en-US" sz="1200" dirty="0">
                <a:solidFill>
                  <a:schemeClr val="accent6"/>
                </a:solidFill>
                <a:latin typeface="Helvetica" pitchFamily="2" charset="0"/>
              </a:rPr>
              <a:t>of small to mid-sized businesses fail to survive a cyber breach.</a:t>
            </a:r>
          </a:p>
        </p:txBody>
      </p:sp>
      <p:sp>
        <p:nvSpPr>
          <p:cNvPr id="23" name="Rectangle 22">
            <a:extLst>
              <a:ext uri="{FF2B5EF4-FFF2-40B4-BE49-F238E27FC236}">
                <a16:creationId xmlns:a16="http://schemas.microsoft.com/office/drawing/2014/main" id="{67595BDC-AB09-0A40-9437-8A76AFE9FEAC}"/>
              </a:ext>
            </a:extLst>
          </p:cNvPr>
          <p:cNvSpPr/>
          <p:nvPr/>
        </p:nvSpPr>
        <p:spPr>
          <a:xfrm>
            <a:off x="4261038" y="3435617"/>
            <a:ext cx="1471634" cy="461665"/>
          </a:xfrm>
          <a:prstGeom prst="rect">
            <a:avLst/>
          </a:prstGeom>
        </p:spPr>
        <p:txBody>
          <a:bodyPr wrap="square">
            <a:spAutoFit/>
          </a:bodyPr>
          <a:lstStyle/>
          <a:p>
            <a:pPr algn="ctr"/>
            <a:r>
              <a:rPr lang="en-US" sz="1200" dirty="0">
                <a:solidFill>
                  <a:schemeClr val="accent6"/>
                </a:solidFill>
                <a:latin typeface="Helvetica" pitchFamily="2" charset="0"/>
              </a:rPr>
              <a:t>average cost of </a:t>
            </a:r>
            <a:br>
              <a:rPr lang="en-US" sz="1200" dirty="0">
                <a:solidFill>
                  <a:schemeClr val="accent6"/>
                </a:solidFill>
                <a:latin typeface="Helvetica" pitchFamily="2" charset="0"/>
              </a:rPr>
            </a:br>
            <a:r>
              <a:rPr lang="en-US" sz="1200" dirty="0">
                <a:solidFill>
                  <a:schemeClr val="accent6"/>
                </a:solidFill>
                <a:latin typeface="Helvetica" pitchFamily="2" charset="0"/>
              </a:rPr>
              <a:t>a data breach.</a:t>
            </a:r>
          </a:p>
        </p:txBody>
      </p:sp>
      <p:sp>
        <p:nvSpPr>
          <p:cNvPr id="24" name="Rectangle 23">
            <a:extLst>
              <a:ext uri="{FF2B5EF4-FFF2-40B4-BE49-F238E27FC236}">
                <a16:creationId xmlns:a16="http://schemas.microsoft.com/office/drawing/2014/main" id="{CC34B927-7C35-9F46-8B15-7B192E3AF0F1}"/>
              </a:ext>
            </a:extLst>
          </p:cNvPr>
          <p:cNvSpPr/>
          <p:nvPr/>
        </p:nvSpPr>
        <p:spPr>
          <a:xfrm>
            <a:off x="6521456" y="3435617"/>
            <a:ext cx="1935274" cy="461665"/>
          </a:xfrm>
          <a:prstGeom prst="rect">
            <a:avLst/>
          </a:prstGeom>
        </p:spPr>
        <p:txBody>
          <a:bodyPr wrap="square">
            <a:spAutoFit/>
          </a:bodyPr>
          <a:lstStyle/>
          <a:p>
            <a:pPr algn="ctr"/>
            <a:r>
              <a:rPr lang="en-US" sz="1200" dirty="0">
                <a:solidFill>
                  <a:schemeClr val="accent6"/>
                </a:solidFill>
                <a:latin typeface="Helvetica" pitchFamily="2" charset="0"/>
              </a:rPr>
              <a:t>suffered a security breach </a:t>
            </a:r>
            <a:br>
              <a:rPr lang="en-US" sz="1200" dirty="0">
                <a:solidFill>
                  <a:schemeClr val="accent6"/>
                </a:solidFill>
                <a:latin typeface="Helvetica" pitchFamily="2" charset="0"/>
              </a:rPr>
            </a:br>
            <a:r>
              <a:rPr lang="en-US" sz="1200" dirty="0">
                <a:solidFill>
                  <a:schemeClr val="accent6"/>
                </a:solidFill>
                <a:latin typeface="Helvetica" pitchFamily="2" charset="0"/>
              </a:rPr>
              <a:t>caused by a 3rd party.</a:t>
            </a:r>
          </a:p>
        </p:txBody>
      </p:sp>
    </p:spTree>
    <p:extLst>
      <p:ext uri="{BB962C8B-B14F-4D97-AF65-F5344CB8AC3E}">
        <p14:creationId xmlns:p14="http://schemas.microsoft.com/office/powerpoint/2010/main" val="42461866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32F50-47B9-C44F-897D-B1968E99466A}"/>
              </a:ext>
            </a:extLst>
          </p:cNvPr>
          <p:cNvSpPr>
            <a:spLocks noGrp="1"/>
          </p:cNvSpPr>
          <p:nvPr>
            <p:ph type="title"/>
          </p:nvPr>
        </p:nvSpPr>
        <p:spPr>
          <a:xfrm>
            <a:off x="628650" y="1656734"/>
            <a:ext cx="2883807" cy="1479251"/>
          </a:xfrm>
        </p:spPr>
        <p:txBody>
          <a:bodyPr wrap="square">
            <a:spAutoFit/>
          </a:bodyPr>
          <a:lstStyle/>
          <a:p>
            <a:r>
              <a:rPr lang="en-US" sz="2500" b="1" dirty="0">
                <a:solidFill>
                  <a:schemeClr val="tx1">
                    <a:lumMod val="75000"/>
                    <a:lumOff val="25000"/>
                  </a:schemeClr>
                </a:solidFill>
              </a:rPr>
              <a:t>Why does Security Awareness Training Work?</a:t>
            </a:r>
            <a:endParaRPr lang="en-US" sz="2500" dirty="0">
              <a:solidFill>
                <a:schemeClr val="tx1">
                  <a:lumMod val="75000"/>
                  <a:lumOff val="25000"/>
                </a:schemeClr>
              </a:solidFill>
            </a:endParaRPr>
          </a:p>
        </p:txBody>
      </p:sp>
      <p:sp>
        <p:nvSpPr>
          <p:cNvPr id="3" name="Text Placeholder 2">
            <a:extLst>
              <a:ext uri="{FF2B5EF4-FFF2-40B4-BE49-F238E27FC236}">
                <a16:creationId xmlns:a16="http://schemas.microsoft.com/office/drawing/2014/main" id="{C4BB23B9-BDA4-3B46-9620-BB183240F313}"/>
              </a:ext>
            </a:extLst>
          </p:cNvPr>
          <p:cNvSpPr>
            <a:spLocks noGrp="1"/>
          </p:cNvSpPr>
          <p:nvPr>
            <p:ph type="body" sz="quarter" idx="12"/>
          </p:nvPr>
        </p:nvSpPr>
        <p:spPr>
          <a:xfrm>
            <a:off x="5049078" y="891772"/>
            <a:ext cx="3466272" cy="3376068"/>
          </a:xfrm>
        </p:spPr>
        <p:txBody>
          <a:bodyPr wrap="square">
            <a:spAutoFit/>
          </a:bodyPr>
          <a:lstStyle/>
          <a:p>
            <a:pPr marL="0" indent="0">
              <a:lnSpc>
                <a:spcPts val="2000"/>
              </a:lnSpc>
              <a:buNone/>
            </a:pPr>
            <a:r>
              <a:rPr lang="en-US" dirty="0">
                <a:solidFill>
                  <a:schemeClr val="tx1">
                    <a:lumMod val="75000"/>
                    <a:lumOff val="25000"/>
                  </a:schemeClr>
                </a:solidFill>
                <a:latin typeface="Helvetica" pitchFamily="2" charset="0"/>
              </a:rPr>
              <a:t>Hackers exploit </a:t>
            </a:r>
            <a:r>
              <a:rPr lang="en-US" b="1" dirty="0">
                <a:solidFill>
                  <a:srgbClr val="52D464"/>
                </a:solidFill>
                <a:latin typeface="Helvetica" pitchFamily="2" charset="0"/>
              </a:rPr>
              <a:t>common habits and predictable behaviors</a:t>
            </a:r>
            <a:r>
              <a:rPr lang="en-US" dirty="0">
                <a:solidFill>
                  <a:schemeClr val="tx1">
                    <a:lumMod val="75000"/>
                    <a:lumOff val="25000"/>
                  </a:schemeClr>
                </a:solidFill>
                <a:latin typeface="Helvetica" pitchFamily="2" charset="0"/>
              </a:rPr>
              <a:t> to get past the most advanced security technologies.</a:t>
            </a:r>
          </a:p>
          <a:p>
            <a:pPr marL="0" indent="0">
              <a:lnSpc>
                <a:spcPts val="2000"/>
              </a:lnSpc>
              <a:buNone/>
            </a:pPr>
            <a:br>
              <a:rPr lang="en-US" dirty="0">
                <a:solidFill>
                  <a:schemeClr val="tx1">
                    <a:lumMod val="75000"/>
                    <a:lumOff val="25000"/>
                  </a:schemeClr>
                </a:solidFill>
                <a:latin typeface="Helvetica" pitchFamily="2" charset="0"/>
              </a:rPr>
            </a:br>
            <a:r>
              <a:rPr lang="en-US" b="1" dirty="0">
                <a:solidFill>
                  <a:srgbClr val="52D464"/>
                </a:solidFill>
                <a:latin typeface="Helvetica" pitchFamily="2" charset="0"/>
              </a:rPr>
              <a:t>Human behavior is the foundation of cybersecurity,</a:t>
            </a:r>
            <a:r>
              <a:rPr lang="en-US" dirty="0">
                <a:solidFill>
                  <a:srgbClr val="52D464"/>
                </a:solidFill>
                <a:latin typeface="Helvetica" pitchFamily="2" charset="0"/>
              </a:rPr>
              <a:t> </a:t>
            </a:r>
            <a:r>
              <a:rPr lang="en-US" dirty="0">
                <a:solidFill>
                  <a:schemeClr val="tx1">
                    <a:lumMod val="75000"/>
                    <a:lumOff val="25000"/>
                  </a:schemeClr>
                </a:solidFill>
                <a:latin typeface="Helvetica" pitchFamily="2" charset="0"/>
              </a:rPr>
              <a:t>especially for small and medium-sized companies.</a:t>
            </a:r>
          </a:p>
          <a:p>
            <a:pPr marL="0" indent="0">
              <a:lnSpc>
                <a:spcPts val="2000"/>
              </a:lnSpc>
              <a:buNone/>
            </a:pPr>
            <a:br>
              <a:rPr lang="en-US" dirty="0">
                <a:solidFill>
                  <a:schemeClr val="tx1">
                    <a:lumMod val="75000"/>
                    <a:lumOff val="25000"/>
                  </a:schemeClr>
                </a:solidFill>
                <a:latin typeface="Helvetica" pitchFamily="2" charset="0"/>
              </a:rPr>
            </a:br>
            <a:r>
              <a:rPr lang="en-US" dirty="0">
                <a:solidFill>
                  <a:schemeClr val="tx1">
                    <a:lumMod val="75000"/>
                    <a:lumOff val="25000"/>
                  </a:schemeClr>
                </a:solidFill>
              </a:rPr>
              <a:t>When employees </a:t>
            </a:r>
            <a:r>
              <a:rPr lang="en-US" b="1" dirty="0">
                <a:solidFill>
                  <a:srgbClr val="52D464"/>
                </a:solidFill>
                <a:latin typeface="Helvetica" pitchFamily="2" charset="0"/>
              </a:rPr>
              <a:t>know what to do and understand how to engage </a:t>
            </a:r>
            <a:r>
              <a:rPr lang="en-US" dirty="0">
                <a:solidFill>
                  <a:schemeClr val="tx1">
                    <a:lumMod val="75000"/>
                    <a:lumOff val="25000"/>
                  </a:schemeClr>
                </a:solidFill>
              </a:rPr>
              <a:t>with technology, </a:t>
            </a:r>
            <a:r>
              <a:rPr lang="en-US" dirty="0">
                <a:solidFill>
                  <a:schemeClr val="tx1">
                    <a:lumMod val="75000"/>
                    <a:lumOff val="25000"/>
                  </a:schemeClr>
                </a:solidFill>
                <a:latin typeface="Helvetica" pitchFamily="2" charset="0"/>
              </a:rPr>
              <a:t>businesses are </a:t>
            </a:r>
            <a:r>
              <a:rPr lang="en-US" b="1" dirty="0">
                <a:solidFill>
                  <a:srgbClr val="52D464"/>
                </a:solidFill>
                <a:latin typeface="Helvetica" pitchFamily="2" charset="0"/>
              </a:rPr>
              <a:t>much less likely to fall victim to these attacks.</a:t>
            </a:r>
            <a:endParaRPr lang="en-US" dirty="0">
              <a:solidFill>
                <a:srgbClr val="52D464"/>
              </a:solidFill>
              <a:latin typeface="Helvetica" pitchFamily="2" charset="0"/>
            </a:endParaRPr>
          </a:p>
        </p:txBody>
      </p:sp>
      <p:sp>
        <p:nvSpPr>
          <p:cNvPr id="13" name="Footer Placeholder 2">
            <a:extLst>
              <a:ext uri="{FF2B5EF4-FFF2-40B4-BE49-F238E27FC236}">
                <a16:creationId xmlns:a16="http://schemas.microsoft.com/office/drawing/2014/main" id="{837D018E-1FE5-F34A-8B93-21B90A810588}"/>
              </a:ext>
            </a:extLst>
          </p:cNvPr>
          <p:cNvSpPr>
            <a:spLocks noGrp="1"/>
          </p:cNvSpPr>
          <p:nvPr>
            <p:ph type="ftr" sz="quarter" idx="13"/>
          </p:nvPr>
        </p:nvSpPr>
        <p:spPr/>
        <p:txBody>
          <a:bodyPr/>
          <a:lstStyle/>
          <a:p>
            <a:pPr algn="l"/>
            <a:r>
              <a:rPr lang="en-US" sz="800" dirty="0" err="1">
                <a:solidFill>
                  <a:schemeClr val="tx1">
                    <a:lumMod val="75000"/>
                    <a:lumOff val="25000"/>
                  </a:schemeClr>
                </a:solidFill>
                <a:cs typeface="Times New Roman" panose="02020603050405020304" pitchFamily="18" charset="0"/>
              </a:rPr>
              <a:t>BeCyberReady.com</a:t>
            </a:r>
            <a:endParaRPr lang="en-US" sz="800" dirty="0">
              <a:solidFill>
                <a:schemeClr val="tx1">
                  <a:lumMod val="75000"/>
                  <a:lumOff val="25000"/>
                </a:schemeClr>
              </a:solidFill>
              <a:cs typeface="Times New Roman" panose="02020603050405020304" pitchFamily="18" charset="0"/>
            </a:endParaRPr>
          </a:p>
        </p:txBody>
      </p:sp>
      <p:sp>
        <p:nvSpPr>
          <p:cNvPr id="5" name="Slide Number Placeholder 4">
            <a:extLst>
              <a:ext uri="{FF2B5EF4-FFF2-40B4-BE49-F238E27FC236}">
                <a16:creationId xmlns:a16="http://schemas.microsoft.com/office/drawing/2014/main" id="{83CF40DE-1191-8149-86BA-E056D50D5079}"/>
              </a:ext>
            </a:extLst>
          </p:cNvPr>
          <p:cNvSpPr>
            <a:spLocks noGrp="1"/>
          </p:cNvSpPr>
          <p:nvPr>
            <p:ph type="sldNum" sz="quarter" idx="14"/>
          </p:nvPr>
        </p:nvSpPr>
        <p:spPr/>
        <p:txBody>
          <a:bodyPr/>
          <a:lstStyle/>
          <a:p>
            <a:fld id="{91CAA2B6-3777-7546-A235-E6D0574FFFE5}" type="slidenum">
              <a:rPr lang="en-US" smtClean="0">
                <a:solidFill>
                  <a:schemeClr val="tx1">
                    <a:lumMod val="75000"/>
                    <a:lumOff val="25000"/>
                  </a:schemeClr>
                </a:solidFill>
              </a:rPr>
              <a:pPr/>
              <a:t>4</a:t>
            </a:fld>
            <a:endParaRPr lang="en-US" dirty="0">
              <a:solidFill>
                <a:schemeClr val="tx1">
                  <a:lumMod val="75000"/>
                  <a:lumOff val="25000"/>
                </a:schemeClr>
              </a:solidFill>
            </a:endParaRPr>
          </a:p>
        </p:txBody>
      </p:sp>
      <p:grpSp>
        <p:nvGrpSpPr>
          <p:cNvPr id="6" name="Group 5">
            <a:extLst>
              <a:ext uri="{FF2B5EF4-FFF2-40B4-BE49-F238E27FC236}">
                <a16:creationId xmlns:a16="http://schemas.microsoft.com/office/drawing/2014/main" id="{32AE09BE-B8DC-394A-A7EA-0BAD0229C3CB}"/>
              </a:ext>
            </a:extLst>
          </p:cNvPr>
          <p:cNvGrpSpPr/>
          <p:nvPr/>
        </p:nvGrpSpPr>
        <p:grpSpPr>
          <a:xfrm>
            <a:off x="3761208" y="808338"/>
            <a:ext cx="884895" cy="884895"/>
            <a:chOff x="3766618" y="800397"/>
            <a:chExt cx="650000" cy="650000"/>
          </a:xfrm>
        </p:grpSpPr>
        <p:sp>
          <p:nvSpPr>
            <p:cNvPr id="18" name="Oval 17">
              <a:extLst>
                <a:ext uri="{FF2B5EF4-FFF2-40B4-BE49-F238E27FC236}">
                  <a16:creationId xmlns:a16="http://schemas.microsoft.com/office/drawing/2014/main" id="{6F500D27-1117-6548-BB77-73CC8CD785F2}"/>
                </a:ext>
              </a:extLst>
            </p:cNvPr>
            <p:cNvSpPr/>
            <p:nvPr/>
          </p:nvSpPr>
          <p:spPr>
            <a:xfrm>
              <a:off x="3766618" y="800397"/>
              <a:ext cx="650000" cy="650000"/>
            </a:xfrm>
            <a:prstGeom prst="ellipse">
              <a:avLst/>
            </a:prstGeom>
            <a:gradFill>
              <a:gsLst>
                <a:gs pos="0">
                  <a:schemeClr val="accent1">
                    <a:lumMod val="20000"/>
                    <a:lumOff val="80000"/>
                  </a:schemeClr>
                </a:gs>
                <a:gs pos="99000">
                  <a:schemeClr val="accent1"/>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0029CA2-B2F2-7D49-9189-451EC995C74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885940" y="981243"/>
              <a:ext cx="416585" cy="333268"/>
            </a:xfrm>
            <a:prstGeom prst="rect">
              <a:avLst/>
            </a:prstGeom>
          </p:spPr>
        </p:pic>
      </p:grpSp>
      <p:grpSp>
        <p:nvGrpSpPr>
          <p:cNvPr id="11" name="Group 10">
            <a:extLst>
              <a:ext uri="{FF2B5EF4-FFF2-40B4-BE49-F238E27FC236}">
                <a16:creationId xmlns:a16="http://schemas.microsoft.com/office/drawing/2014/main" id="{329E6CA7-98D3-9745-8016-72206B871AA2}"/>
              </a:ext>
            </a:extLst>
          </p:cNvPr>
          <p:cNvGrpSpPr/>
          <p:nvPr/>
        </p:nvGrpSpPr>
        <p:grpSpPr>
          <a:xfrm>
            <a:off x="3761208" y="3310795"/>
            <a:ext cx="884895" cy="884895"/>
            <a:chOff x="3806094" y="3135985"/>
            <a:chExt cx="650000" cy="650000"/>
          </a:xfrm>
        </p:grpSpPr>
        <p:sp>
          <p:nvSpPr>
            <p:cNvPr id="20" name="Oval 19">
              <a:extLst>
                <a:ext uri="{FF2B5EF4-FFF2-40B4-BE49-F238E27FC236}">
                  <a16:creationId xmlns:a16="http://schemas.microsoft.com/office/drawing/2014/main" id="{51FBC51E-97D4-0E4B-8900-5EEC9EFBD52C}"/>
                </a:ext>
              </a:extLst>
            </p:cNvPr>
            <p:cNvSpPr/>
            <p:nvPr/>
          </p:nvSpPr>
          <p:spPr>
            <a:xfrm>
              <a:off x="3806094" y="3135985"/>
              <a:ext cx="650000" cy="650000"/>
            </a:xfrm>
            <a:prstGeom prst="ellipse">
              <a:avLst/>
            </a:prstGeom>
            <a:gradFill>
              <a:gsLst>
                <a:gs pos="0">
                  <a:schemeClr val="accent1">
                    <a:lumMod val="20000"/>
                    <a:lumOff val="80000"/>
                  </a:schemeClr>
                </a:gs>
                <a:gs pos="99000">
                  <a:schemeClr val="accent1"/>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E19A3C7-B1E8-4A48-B591-E445EC5ED4E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11411" y="3286835"/>
              <a:ext cx="439366" cy="368117"/>
            </a:xfrm>
            <a:prstGeom prst="rect">
              <a:avLst/>
            </a:prstGeom>
          </p:spPr>
        </p:pic>
      </p:grpSp>
      <p:grpSp>
        <p:nvGrpSpPr>
          <p:cNvPr id="8" name="Group 7">
            <a:extLst>
              <a:ext uri="{FF2B5EF4-FFF2-40B4-BE49-F238E27FC236}">
                <a16:creationId xmlns:a16="http://schemas.microsoft.com/office/drawing/2014/main" id="{C11FC964-85BF-6548-80A9-D2FB84233A02}"/>
              </a:ext>
            </a:extLst>
          </p:cNvPr>
          <p:cNvGrpSpPr/>
          <p:nvPr/>
        </p:nvGrpSpPr>
        <p:grpSpPr>
          <a:xfrm>
            <a:off x="3761208" y="2059566"/>
            <a:ext cx="884895" cy="884895"/>
            <a:chOff x="3766618" y="1967910"/>
            <a:chExt cx="650000" cy="650000"/>
          </a:xfrm>
        </p:grpSpPr>
        <p:sp>
          <p:nvSpPr>
            <p:cNvPr id="19" name="Oval 18">
              <a:extLst>
                <a:ext uri="{FF2B5EF4-FFF2-40B4-BE49-F238E27FC236}">
                  <a16:creationId xmlns:a16="http://schemas.microsoft.com/office/drawing/2014/main" id="{52ADD392-812E-4F41-A18E-4DDA0090DF47}"/>
                </a:ext>
              </a:extLst>
            </p:cNvPr>
            <p:cNvSpPr/>
            <p:nvPr/>
          </p:nvSpPr>
          <p:spPr>
            <a:xfrm>
              <a:off x="3766618" y="1967910"/>
              <a:ext cx="650000" cy="650000"/>
            </a:xfrm>
            <a:prstGeom prst="ellipse">
              <a:avLst/>
            </a:prstGeom>
            <a:gradFill>
              <a:gsLst>
                <a:gs pos="0">
                  <a:schemeClr val="accent1">
                    <a:lumMod val="20000"/>
                    <a:lumOff val="80000"/>
                  </a:schemeClr>
                </a:gs>
                <a:gs pos="99000">
                  <a:schemeClr val="accent1"/>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6E0827F-EC78-C24B-8949-3A57A950D56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911411" y="2066744"/>
              <a:ext cx="393304" cy="435824"/>
            </a:xfrm>
            <a:prstGeom prst="rect">
              <a:avLst/>
            </a:prstGeom>
          </p:spPr>
        </p:pic>
      </p:grpSp>
    </p:spTree>
    <p:extLst>
      <p:ext uri="{BB962C8B-B14F-4D97-AF65-F5344CB8AC3E}">
        <p14:creationId xmlns:p14="http://schemas.microsoft.com/office/powerpoint/2010/main" val="2219501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CE70D62-AE01-5846-8760-CBF77BE9F560}"/>
              </a:ext>
            </a:extLst>
          </p:cNvPr>
          <p:cNvSpPr/>
          <p:nvPr/>
        </p:nvSpPr>
        <p:spPr>
          <a:xfrm>
            <a:off x="3340232" y="1521564"/>
            <a:ext cx="3677713" cy="2853538"/>
          </a:xfrm>
          <a:prstGeom prst="rect">
            <a:avLst/>
          </a:prstGeom>
        </p:spPr>
        <p:txBody>
          <a:bodyPr wrap="square">
            <a:spAutoFit/>
          </a:bodyPr>
          <a:lstStyle/>
          <a:p>
            <a:pPr marL="285750" indent="-285750" fontAlgn="base">
              <a:lnSpc>
                <a:spcPct val="120000"/>
              </a:lnSpc>
              <a:spcAft>
                <a:spcPts val="600"/>
              </a:spcAft>
              <a:buClr>
                <a:srgbClr val="52D464"/>
              </a:buClr>
              <a:buFont typeface="Wingdings" pitchFamily="2" charset="2"/>
              <a:buChar char="ü"/>
            </a:pPr>
            <a:r>
              <a:rPr lang="en-US" sz="1100" b="1" dirty="0">
                <a:solidFill>
                  <a:schemeClr val="tx1">
                    <a:lumMod val="75000"/>
                    <a:lumOff val="25000"/>
                  </a:schemeClr>
                </a:solidFill>
                <a:latin typeface="Helvetica" pitchFamily="2" charset="0"/>
              </a:rPr>
              <a:t>Easy-to-use</a:t>
            </a:r>
            <a:r>
              <a:rPr lang="en-US" sz="1100" dirty="0">
                <a:solidFill>
                  <a:schemeClr val="tx1">
                    <a:lumMod val="75000"/>
                    <a:lumOff val="25000"/>
                  </a:schemeClr>
                </a:solidFill>
                <a:latin typeface="Helvetica" pitchFamily="2" charset="0"/>
              </a:rPr>
              <a:t> </a:t>
            </a:r>
            <a:r>
              <a:rPr lang="en-US" sz="1100" b="1" dirty="0">
                <a:solidFill>
                  <a:schemeClr val="tx1">
                    <a:lumMod val="75000"/>
                    <a:lumOff val="25000"/>
                  </a:schemeClr>
                </a:solidFill>
                <a:latin typeface="Helvetica" pitchFamily="2" charset="0"/>
              </a:rPr>
              <a:t>cyber security program </a:t>
            </a:r>
            <a:r>
              <a:rPr lang="en-US" sz="1100" dirty="0">
                <a:solidFill>
                  <a:schemeClr val="tx1">
                    <a:lumMod val="75000"/>
                    <a:lumOff val="25000"/>
                  </a:schemeClr>
                </a:solidFill>
                <a:latin typeface="Helvetica" pitchFamily="2" charset="0"/>
              </a:rPr>
              <a:t>that works for any type of business</a:t>
            </a:r>
          </a:p>
          <a:p>
            <a:pPr marL="285750" indent="-285750" fontAlgn="base">
              <a:lnSpc>
                <a:spcPct val="120000"/>
              </a:lnSpc>
              <a:spcAft>
                <a:spcPts val="600"/>
              </a:spcAft>
              <a:buClr>
                <a:srgbClr val="52D464"/>
              </a:buClr>
              <a:buFont typeface="Wingdings" pitchFamily="2" charset="2"/>
              <a:buChar char="ü"/>
            </a:pPr>
            <a:r>
              <a:rPr lang="en-US" sz="1100" b="1" dirty="0">
                <a:solidFill>
                  <a:schemeClr val="tx1">
                    <a:lumMod val="75000"/>
                    <a:lumOff val="25000"/>
                  </a:schemeClr>
                </a:solidFill>
                <a:latin typeface="Helvetica" pitchFamily="2" charset="0"/>
              </a:rPr>
              <a:t>Reduces risk </a:t>
            </a:r>
            <a:r>
              <a:rPr lang="en-US" sz="1100" dirty="0">
                <a:solidFill>
                  <a:schemeClr val="tx1">
                    <a:lumMod val="75000"/>
                    <a:lumOff val="25000"/>
                  </a:schemeClr>
                </a:solidFill>
                <a:latin typeface="Helvetica" pitchFamily="2" charset="0"/>
              </a:rPr>
              <a:t>with security awareness training</a:t>
            </a:r>
          </a:p>
          <a:p>
            <a:pPr marL="285750" indent="-285750" fontAlgn="base">
              <a:lnSpc>
                <a:spcPct val="120000"/>
              </a:lnSpc>
              <a:spcAft>
                <a:spcPts val="600"/>
              </a:spcAft>
              <a:buClr>
                <a:srgbClr val="52D464"/>
              </a:buClr>
              <a:buFont typeface="Wingdings" pitchFamily="2" charset="2"/>
              <a:buChar char="ü"/>
            </a:pPr>
            <a:r>
              <a:rPr lang="en-US" sz="1100" dirty="0">
                <a:solidFill>
                  <a:schemeClr val="tx1">
                    <a:lumMod val="75000"/>
                    <a:lumOff val="25000"/>
                  </a:schemeClr>
                </a:solidFill>
                <a:latin typeface="Helvetica" pitchFamily="2" charset="0"/>
              </a:rPr>
              <a:t>Simple structure that </a:t>
            </a:r>
            <a:r>
              <a:rPr lang="en-US" sz="1100" b="1" dirty="0">
                <a:solidFill>
                  <a:schemeClr val="tx1">
                    <a:lumMod val="75000"/>
                    <a:lumOff val="25000"/>
                  </a:schemeClr>
                </a:solidFill>
                <a:latin typeface="Helvetica" pitchFamily="2" charset="0"/>
              </a:rPr>
              <a:t>improves security for any team/role</a:t>
            </a:r>
          </a:p>
          <a:p>
            <a:pPr marL="285750" indent="-285750" fontAlgn="base">
              <a:lnSpc>
                <a:spcPct val="120000"/>
              </a:lnSpc>
              <a:spcAft>
                <a:spcPts val="600"/>
              </a:spcAft>
              <a:buClr>
                <a:srgbClr val="52D464"/>
              </a:buClr>
              <a:buFont typeface="Wingdings" pitchFamily="2" charset="2"/>
              <a:buChar char="ü"/>
            </a:pPr>
            <a:r>
              <a:rPr lang="en-US" sz="1100" dirty="0">
                <a:solidFill>
                  <a:schemeClr val="tx1">
                    <a:lumMod val="75000"/>
                    <a:lumOff val="25000"/>
                  </a:schemeClr>
                </a:solidFill>
                <a:latin typeface="Helvetica" pitchFamily="2" charset="0"/>
              </a:rPr>
              <a:t>Helps assess and </a:t>
            </a:r>
            <a:r>
              <a:rPr lang="en-US" sz="1100" b="1" dirty="0">
                <a:solidFill>
                  <a:schemeClr val="tx1">
                    <a:lumMod val="75000"/>
                    <a:lumOff val="25000"/>
                  </a:schemeClr>
                </a:solidFill>
                <a:latin typeface="Helvetica" pitchFamily="2" charset="0"/>
              </a:rPr>
              <a:t>track security resilience</a:t>
            </a:r>
          </a:p>
          <a:p>
            <a:pPr marL="285750" indent="-285750" fontAlgn="base">
              <a:lnSpc>
                <a:spcPct val="120000"/>
              </a:lnSpc>
              <a:spcAft>
                <a:spcPts val="600"/>
              </a:spcAft>
              <a:buClr>
                <a:srgbClr val="52D464"/>
              </a:buClr>
              <a:buFont typeface="Wingdings" pitchFamily="2" charset="2"/>
              <a:buChar char="ü"/>
            </a:pPr>
            <a:r>
              <a:rPr lang="en-US" sz="1100" b="1" dirty="0">
                <a:solidFill>
                  <a:schemeClr val="tx1">
                    <a:lumMod val="75000"/>
                    <a:lumOff val="25000"/>
                  </a:schemeClr>
                </a:solidFill>
                <a:latin typeface="Helvetica" pitchFamily="2" charset="0"/>
              </a:rPr>
              <a:t>Minimal time </a:t>
            </a:r>
            <a:r>
              <a:rPr lang="en-US" sz="1100" dirty="0">
                <a:solidFill>
                  <a:schemeClr val="tx1">
                    <a:lumMod val="75000"/>
                    <a:lumOff val="25000"/>
                  </a:schemeClr>
                </a:solidFill>
                <a:latin typeface="Helvetica" pitchFamily="2" charset="0"/>
              </a:rPr>
              <a:t>to complete</a:t>
            </a:r>
          </a:p>
          <a:p>
            <a:pPr marL="285750" indent="-285750" fontAlgn="base">
              <a:lnSpc>
                <a:spcPct val="120000"/>
              </a:lnSpc>
              <a:spcAft>
                <a:spcPts val="600"/>
              </a:spcAft>
              <a:buClr>
                <a:srgbClr val="52D464"/>
              </a:buClr>
              <a:buFont typeface="Wingdings" pitchFamily="2" charset="2"/>
              <a:buChar char="ü"/>
            </a:pPr>
            <a:r>
              <a:rPr lang="en-US" sz="1100" b="1" dirty="0">
                <a:solidFill>
                  <a:schemeClr val="tx1">
                    <a:lumMod val="75000"/>
                    <a:lumOff val="25000"/>
                  </a:schemeClr>
                </a:solidFill>
                <a:latin typeface="Helvetica" pitchFamily="2" charset="0"/>
              </a:rPr>
              <a:t>No technical knowledge required </a:t>
            </a:r>
            <a:r>
              <a:rPr lang="en-US" sz="1100" dirty="0">
                <a:solidFill>
                  <a:schemeClr val="tx1">
                    <a:lumMod val="75000"/>
                    <a:lumOff val="25000"/>
                  </a:schemeClr>
                </a:solidFill>
                <a:latin typeface="Helvetica" pitchFamily="2" charset="0"/>
              </a:rPr>
              <a:t>to use</a:t>
            </a:r>
          </a:p>
          <a:p>
            <a:pPr marL="285750" indent="-285750" fontAlgn="base">
              <a:lnSpc>
                <a:spcPct val="120000"/>
              </a:lnSpc>
              <a:spcAft>
                <a:spcPts val="600"/>
              </a:spcAft>
              <a:buClr>
                <a:srgbClr val="52D464"/>
              </a:buClr>
              <a:buFont typeface="Wingdings" pitchFamily="2" charset="2"/>
              <a:buChar char="ü"/>
            </a:pPr>
            <a:r>
              <a:rPr lang="en-US" sz="1100" b="1" dirty="0">
                <a:solidFill>
                  <a:schemeClr val="tx1">
                    <a:lumMod val="75000"/>
                    <a:lumOff val="25000"/>
                  </a:schemeClr>
                </a:solidFill>
                <a:latin typeface="Helvetica" pitchFamily="2" charset="0"/>
              </a:rPr>
              <a:t>No security or technology costs </a:t>
            </a:r>
            <a:r>
              <a:rPr lang="en-US" sz="1100" dirty="0">
                <a:solidFill>
                  <a:schemeClr val="tx1">
                    <a:lumMod val="75000"/>
                    <a:lumOff val="25000"/>
                  </a:schemeClr>
                </a:solidFill>
                <a:latin typeface="Helvetica" pitchFamily="2" charset="0"/>
              </a:rPr>
              <a:t>to implement</a:t>
            </a:r>
          </a:p>
          <a:p>
            <a:pPr marL="285750" indent="-285750" fontAlgn="base">
              <a:lnSpc>
                <a:spcPct val="120000"/>
              </a:lnSpc>
              <a:spcAft>
                <a:spcPts val="600"/>
              </a:spcAft>
              <a:buClr>
                <a:srgbClr val="52D464"/>
              </a:buClr>
              <a:buFont typeface="Wingdings" pitchFamily="2" charset="2"/>
              <a:buChar char="ü"/>
            </a:pPr>
            <a:r>
              <a:rPr lang="en-US" sz="1100" dirty="0">
                <a:solidFill>
                  <a:schemeClr val="tx1">
                    <a:lumMod val="75000"/>
                    <a:lumOff val="25000"/>
                  </a:schemeClr>
                </a:solidFill>
                <a:latin typeface="Helvetica" pitchFamily="2" charset="0"/>
              </a:rPr>
              <a:t>Online-based </a:t>
            </a:r>
            <a:r>
              <a:rPr lang="en-US" sz="1100" b="1" dirty="0">
                <a:solidFill>
                  <a:schemeClr val="tx1">
                    <a:lumMod val="75000"/>
                    <a:lumOff val="25000"/>
                  </a:schemeClr>
                </a:solidFill>
                <a:latin typeface="Helvetica" pitchFamily="2" charset="0"/>
              </a:rPr>
              <a:t>for remote, contract </a:t>
            </a:r>
            <a:br>
              <a:rPr lang="en-US" sz="1100" b="1" dirty="0">
                <a:solidFill>
                  <a:schemeClr val="tx1">
                    <a:lumMod val="75000"/>
                    <a:lumOff val="25000"/>
                  </a:schemeClr>
                </a:solidFill>
                <a:latin typeface="Helvetica" pitchFamily="2" charset="0"/>
              </a:rPr>
            </a:br>
            <a:r>
              <a:rPr lang="en-US" sz="1100" b="1" dirty="0">
                <a:solidFill>
                  <a:schemeClr val="tx1">
                    <a:lumMod val="75000"/>
                    <a:lumOff val="25000"/>
                  </a:schemeClr>
                </a:solidFill>
                <a:latin typeface="Helvetica" pitchFamily="2" charset="0"/>
              </a:rPr>
              <a:t>and onsite workers</a:t>
            </a:r>
          </a:p>
        </p:txBody>
      </p:sp>
      <p:grpSp>
        <p:nvGrpSpPr>
          <p:cNvPr id="10" name="Group 9">
            <a:extLst>
              <a:ext uri="{FF2B5EF4-FFF2-40B4-BE49-F238E27FC236}">
                <a16:creationId xmlns:a16="http://schemas.microsoft.com/office/drawing/2014/main" id="{5D6AECE5-83F3-824C-9869-B46B891902C5}"/>
              </a:ext>
            </a:extLst>
          </p:cNvPr>
          <p:cNvGrpSpPr/>
          <p:nvPr/>
        </p:nvGrpSpPr>
        <p:grpSpPr>
          <a:xfrm>
            <a:off x="7051380" y="1829501"/>
            <a:ext cx="1692084" cy="1709418"/>
            <a:chOff x="6593308" y="1556547"/>
            <a:chExt cx="2238886" cy="2261821"/>
          </a:xfrm>
        </p:grpSpPr>
        <p:sp>
          <p:nvSpPr>
            <p:cNvPr id="11" name="Oval 10">
              <a:extLst>
                <a:ext uri="{FF2B5EF4-FFF2-40B4-BE49-F238E27FC236}">
                  <a16:creationId xmlns:a16="http://schemas.microsoft.com/office/drawing/2014/main" id="{0BBB03FD-2AC2-2041-ABE0-DAC908FF332D}"/>
                </a:ext>
              </a:extLst>
            </p:cNvPr>
            <p:cNvSpPr/>
            <p:nvPr/>
          </p:nvSpPr>
          <p:spPr>
            <a:xfrm>
              <a:off x="6735462" y="1631499"/>
              <a:ext cx="1954579" cy="1884952"/>
            </a:xfrm>
            <a:prstGeom prst="ellipse">
              <a:avLst/>
            </a:prstGeom>
            <a:solidFill>
              <a:schemeClr val="bg1"/>
            </a:solidFill>
            <a:ln>
              <a:noFill/>
            </a:ln>
            <a:effectLst>
              <a:outerShdw blurRad="596900" sx="102000" sy="102000" algn="ctr"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AA6147B8-264B-BE4C-8343-C91834662C4A}"/>
                </a:ext>
              </a:extLst>
            </p:cNvPr>
            <p:cNvGrpSpPr/>
            <p:nvPr/>
          </p:nvGrpSpPr>
          <p:grpSpPr>
            <a:xfrm>
              <a:off x="6593308" y="1556547"/>
              <a:ext cx="2238886" cy="2261821"/>
              <a:chOff x="6367513" y="748412"/>
              <a:chExt cx="2238886" cy="2261821"/>
            </a:xfrm>
          </p:grpSpPr>
          <p:pic>
            <p:nvPicPr>
              <p:cNvPr id="12" name="Picture 11">
                <a:extLst>
                  <a:ext uri="{FF2B5EF4-FFF2-40B4-BE49-F238E27FC236}">
                    <a16:creationId xmlns:a16="http://schemas.microsoft.com/office/drawing/2014/main" id="{73666AB5-B46F-2449-9846-2795031933DA}"/>
                  </a:ext>
                </a:extLst>
              </p:cNvPr>
              <p:cNvPicPr>
                <a:picLocks noChangeAspect="1"/>
              </p:cNvPicPr>
              <p:nvPr/>
            </p:nvPicPr>
            <p:blipFill>
              <a:blip r:embed="rId2" cstate="print">
                <a:duotone>
                  <a:prstClr val="black"/>
                  <a:srgbClr val="52D464">
                    <a:tint val="45000"/>
                    <a:satMod val="400000"/>
                  </a:srgbClr>
                </a:duotone>
                <a:extLst>
                  <a:ext uri="{28A0092B-C50C-407E-A947-70E740481C1C}">
                    <a14:useLocalDpi xmlns:a14="http://schemas.microsoft.com/office/drawing/2010/main"/>
                  </a:ext>
                </a:extLst>
              </a:blip>
              <a:stretch>
                <a:fillRect/>
              </a:stretch>
            </p:blipFill>
            <p:spPr>
              <a:xfrm>
                <a:off x="6367513" y="748412"/>
                <a:ext cx="2238886" cy="2261821"/>
              </a:xfrm>
              <a:prstGeom prst="rect">
                <a:avLst/>
              </a:prstGeom>
            </p:spPr>
          </p:pic>
          <p:sp>
            <p:nvSpPr>
              <p:cNvPr id="13" name="Oval 12">
                <a:extLst>
                  <a:ext uri="{FF2B5EF4-FFF2-40B4-BE49-F238E27FC236}">
                    <a16:creationId xmlns:a16="http://schemas.microsoft.com/office/drawing/2014/main" id="{F266A7CE-7D7A-8347-B764-4554FBC2ED34}"/>
                  </a:ext>
                </a:extLst>
              </p:cNvPr>
              <p:cNvSpPr/>
              <p:nvPr/>
            </p:nvSpPr>
            <p:spPr>
              <a:xfrm>
                <a:off x="6727147" y="1039363"/>
                <a:ext cx="1549734" cy="15497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pc="80" dirty="0"/>
              </a:p>
            </p:txBody>
          </p:sp>
        </p:grpSp>
      </p:grpSp>
      <p:sp>
        <p:nvSpPr>
          <p:cNvPr id="14" name="Rectangle 13">
            <a:extLst>
              <a:ext uri="{FF2B5EF4-FFF2-40B4-BE49-F238E27FC236}">
                <a16:creationId xmlns:a16="http://schemas.microsoft.com/office/drawing/2014/main" id="{EB223DD2-715E-FD48-9AA5-61DB9FBDC770}"/>
              </a:ext>
            </a:extLst>
          </p:cNvPr>
          <p:cNvSpPr/>
          <p:nvPr/>
        </p:nvSpPr>
        <p:spPr>
          <a:xfrm>
            <a:off x="6984511" y="3410699"/>
            <a:ext cx="1825822" cy="507831"/>
          </a:xfrm>
          <a:prstGeom prst="rect">
            <a:avLst/>
          </a:prstGeom>
        </p:spPr>
        <p:txBody>
          <a:bodyPr wrap="square">
            <a:spAutoFit/>
          </a:bodyPr>
          <a:lstStyle/>
          <a:p>
            <a:pPr algn="ctr"/>
            <a:r>
              <a:rPr lang="en-US" sz="900" dirty="0">
                <a:solidFill>
                  <a:schemeClr val="tx1">
                    <a:lumMod val="75000"/>
                    <a:lumOff val="25000"/>
                  </a:schemeClr>
                </a:solidFill>
                <a:latin typeface="Helvetica" pitchFamily="2" charset="0"/>
              </a:rPr>
              <a:t>of participants reported </a:t>
            </a:r>
          </a:p>
          <a:p>
            <a:pPr algn="ctr"/>
            <a:r>
              <a:rPr lang="en-US" sz="900" dirty="0">
                <a:solidFill>
                  <a:schemeClr val="tx1">
                    <a:lumMod val="75000"/>
                    <a:lumOff val="25000"/>
                  </a:schemeClr>
                </a:solidFill>
                <a:latin typeface="Helvetica" pitchFamily="2" charset="0"/>
              </a:rPr>
              <a:t>that the Program had a high </a:t>
            </a:r>
          </a:p>
          <a:p>
            <a:pPr algn="ctr"/>
            <a:r>
              <a:rPr lang="en-US" sz="900" dirty="0">
                <a:solidFill>
                  <a:schemeClr val="tx1">
                    <a:lumMod val="75000"/>
                    <a:lumOff val="25000"/>
                  </a:schemeClr>
                </a:solidFill>
                <a:latin typeface="Helvetica" pitchFamily="2" charset="0"/>
              </a:rPr>
              <a:t>impact on their organization</a:t>
            </a:r>
          </a:p>
        </p:txBody>
      </p:sp>
      <p:sp>
        <p:nvSpPr>
          <p:cNvPr id="15" name="Rectangle 14">
            <a:extLst>
              <a:ext uri="{FF2B5EF4-FFF2-40B4-BE49-F238E27FC236}">
                <a16:creationId xmlns:a16="http://schemas.microsoft.com/office/drawing/2014/main" id="{0326F784-9F18-1941-B5B3-CFFEA7C04DE7}"/>
              </a:ext>
            </a:extLst>
          </p:cNvPr>
          <p:cNvSpPr/>
          <p:nvPr/>
        </p:nvSpPr>
        <p:spPr>
          <a:xfrm>
            <a:off x="7336048" y="2330126"/>
            <a:ext cx="1322741" cy="707886"/>
          </a:xfrm>
          <a:prstGeom prst="rect">
            <a:avLst/>
          </a:prstGeom>
        </p:spPr>
        <p:txBody>
          <a:bodyPr wrap="square">
            <a:spAutoFit/>
          </a:bodyPr>
          <a:lstStyle/>
          <a:p>
            <a:pPr algn="ctr"/>
            <a:r>
              <a:rPr lang="en-US" sz="4000" b="1" spc="80" dirty="0">
                <a:solidFill>
                  <a:srgbClr val="52D464"/>
                </a:solidFill>
                <a:latin typeface="Helvetica" pitchFamily="2" charset="0"/>
              </a:rPr>
              <a:t>77</a:t>
            </a:r>
            <a:r>
              <a:rPr lang="en-US" sz="4000" b="1" spc="80" baseline="30000" dirty="0">
                <a:solidFill>
                  <a:srgbClr val="52D464"/>
                </a:solidFill>
                <a:latin typeface="Helvetica" pitchFamily="2" charset="0"/>
              </a:rPr>
              <a:t>%</a:t>
            </a:r>
          </a:p>
        </p:txBody>
      </p:sp>
      <p:sp>
        <p:nvSpPr>
          <p:cNvPr id="4" name="Slide Number Placeholder 3">
            <a:extLst>
              <a:ext uri="{FF2B5EF4-FFF2-40B4-BE49-F238E27FC236}">
                <a16:creationId xmlns:a16="http://schemas.microsoft.com/office/drawing/2014/main" id="{8C3BFCE6-7633-1F4F-8689-9BE1E41E1D0B}"/>
              </a:ext>
            </a:extLst>
          </p:cNvPr>
          <p:cNvSpPr>
            <a:spLocks noGrp="1"/>
          </p:cNvSpPr>
          <p:nvPr>
            <p:ph type="sldNum" sz="quarter" idx="11"/>
          </p:nvPr>
        </p:nvSpPr>
        <p:spPr/>
        <p:txBody>
          <a:bodyPr/>
          <a:lstStyle/>
          <a:p>
            <a:fld id="{91CAA2B6-3777-7546-A235-E6D0574FFFE5}" type="slidenum">
              <a:rPr lang="en-US" smtClean="0">
                <a:solidFill>
                  <a:schemeClr val="tx1">
                    <a:lumMod val="75000"/>
                    <a:lumOff val="25000"/>
                  </a:schemeClr>
                </a:solidFill>
              </a:rPr>
              <a:pPr/>
              <a:t>5</a:t>
            </a:fld>
            <a:endParaRPr lang="en-US" dirty="0">
              <a:solidFill>
                <a:schemeClr val="tx1">
                  <a:lumMod val="75000"/>
                  <a:lumOff val="25000"/>
                </a:schemeClr>
              </a:solidFill>
            </a:endParaRPr>
          </a:p>
        </p:txBody>
      </p:sp>
      <p:sp>
        <p:nvSpPr>
          <p:cNvPr id="18" name="Footer Placeholder 2">
            <a:extLst>
              <a:ext uri="{FF2B5EF4-FFF2-40B4-BE49-F238E27FC236}">
                <a16:creationId xmlns:a16="http://schemas.microsoft.com/office/drawing/2014/main" id="{FF187CA2-A402-6849-97CA-C10145BB73D3}"/>
              </a:ext>
            </a:extLst>
          </p:cNvPr>
          <p:cNvSpPr>
            <a:spLocks noGrp="1"/>
          </p:cNvSpPr>
          <p:nvPr>
            <p:ph type="ftr" sz="quarter" idx="12"/>
          </p:nvPr>
        </p:nvSpPr>
        <p:spPr/>
        <p:txBody>
          <a:bodyPr/>
          <a:lstStyle/>
          <a:p>
            <a:pPr algn="l"/>
            <a:r>
              <a:rPr lang="en-US" sz="800" dirty="0" err="1">
                <a:solidFill>
                  <a:schemeClr val="tx1">
                    <a:lumMod val="75000"/>
                    <a:lumOff val="25000"/>
                  </a:schemeClr>
                </a:solidFill>
                <a:cs typeface="Times New Roman" panose="02020603050405020304" pitchFamily="18" charset="0"/>
              </a:rPr>
              <a:t>BeCyberReady.com</a:t>
            </a:r>
            <a:endParaRPr lang="en-US" sz="800" dirty="0">
              <a:solidFill>
                <a:schemeClr val="tx1">
                  <a:lumMod val="75000"/>
                  <a:lumOff val="25000"/>
                </a:schemeClr>
              </a:solidFill>
              <a:cs typeface="Times New Roman" panose="02020603050405020304" pitchFamily="18" charset="0"/>
            </a:endParaRPr>
          </a:p>
        </p:txBody>
      </p:sp>
      <p:sp>
        <p:nvSpPr>
          <p:cNvPr id="22" name="Title 1">
            <a:extLst>
              <a:ext uri="{FF2B5EF4-FFF2-40B4-BE49-F238E27FC236}">
                <a16:creationId xmlns:a16="http://schemas.microsoft.com/office/drawing/2014/main" id="{20E3A3AA-85DC-0740-A584-29D075384B1F}"/>
              </a:ext>
            </a:extLst>
          </p:cNvPr>
          <p:cNvSpPr txBox="1">
            <a:spLocks/>
          </p:cNvSpPr>
          <p:nvPr/>
        </p:nvSpPr>
        <p:spPr>
          <a:xfrm>
            <a:off x="226768" y="1166060"/>
            <a:ext cx="2821233" cy="2683192"/>
          </a:xfrm>
          <a:prstGeom prst="rect">
            <a:avLst/>
          </a:prstGeom>
        </p:spPr>
        <p:txBody>
          <a:bodyPr anchor="ctr" anchorCtr="0"/>
          <a:lstStyle>
            <a:lvl1pPr algn="l" defTabSz="685800" rtl="0" eaLnBrk="1" latinLnBrk="0" hangingPunct="1">
              <a:lnSpc>
                <a:spcPct val="90000"/>
              </a:lnSpc>
              <a:spcBef>
                <a:spcPct val="0"/>
              </a:spcBef>
              <a:buNone/>
              <a:defRPr sz="3000" kern="1200">
                <a:solidFill>
                  <a:schemeClr val="accent1"/>
                </a:solidFill>
                <a:latin typeface="Helvetica" pitchFamily="2" charset="0"/>
                <a:ea typeface="+mj-ea"/>
                <a:cs typeface="+mj-cs"/>
              </a:defRPr>
            </a:lvl1pPr>
          </a:lstStyle>
          <a:p>
            <a:pPr>
              <a:spcAft>
                <a:spcPts val="1200"/>
              </a:spcAft>
            </a:pPr>
            <a:r>
              <a:rPr lang="en-US" sz="2800" b="1" dirty="0">
                <a:solidFill>
                  <a:schemeClr val="accent6"/>
                </a:solidFill>
              </a:rPr>
              <a:t>Cyber Readiness Program </a:t>
            </a:r>
            <a:br>
              <a:rPr lang="en-US" sz="2800" b="1" dirty="0">
                <a:solidFill>
                  <a:schemeClr val="accent6"/>
                </a:solidFill>
              </a:rPr>
            </a:br>
            <a:r>
              <a:rPr lang="en-US" sz="2400" dirty="0">
                <a:solidFill>
                  <a:schemeClr val="accent6"/>
                </a:solidFill>
              </a:rPr>
              <a:t>for Small Business</a:t>
            </a:r>
            <a:endParaRPr lang="en-US" sz="2800" dirty="0">
              <a:solidFill>
                <a:schemeClr val="accent6"/>
              </a:solidFill>
            </a:endParaRPr>
          </a:p>
        </p:txBody>
      </p:sp>
      <p:sp>
        <p:nvSpPr>
          <p:cNvPr id="23" name="Text Placeholder 5">
            <a:extLst>
              <a:ext uri="{FF2B5EF4-FFF2-40B4-BE49-F238E27FC236}">
                <a16:creationId xmlns:a16="http://schemas.microsoft.com/office/drawing/2014/main" id="{6CCC47B5-65B8-1D42-A4C7-2AC6E0E842FA}"/>
              </a:ext>
            </a:extLst>
          </p:cNvPr>
          <p:cNvSpPr txBox="1">
            <a:spLocks/>
          </p:cNvSpPr>
          <p:nvPr/>
        </p:nvSpPr>
        <p:spPr>
          <a:xfrm>
            <a:off x="3276111" y="457678"/>
            <a:ext cx="5782321" cy="380715"/>
          </a:xfrm>
          <a:prstGeom prst="rect">
            <a:avLst/>
          </a:prstGeom>
        </p:spPr>
        <p:txBody>
          <a:bodyPr/>
          <a:lstStyle>
            <a:lvl1pPr marL="171450" indent="-171450" algn="l" defTabSz="685800" rtl="0" eaLnBrk="1" latinLnBrk="0" hangingPunct="1">
              <a:lnSpc>
                <a:spcPct val="90000"/>
              </a:lnSpc>
              <a:spcBef>
                <a:spcPts val="750"/>
              </a:spcBef>
              <a:buClr>
                <a:schemeClr val="accent1"/>
              </a:buClr>
              <a:buFont typeface="System Font Regular"/>
              <a:buChar char="-"/>
              <a:defRPr sz="1400" kern="1200">
                <a:solidFill>
                  <a:schemeClr val="bg1"/>
                </a:solidFill>
                <a:latin typeface="Georgia" panose="02040502050405020303" pitchFamily="18" charset="0"/>
                <a:ea typeface="+mn-ea"/>
                <a:cs typeface="+mn-cs"/>
              </a:defRPr>
            </a:lvl1pPr>
            <a:lvl2pPr marL="514350" indent="-171450" algn="l" defTabSz="685800" rtl="0" eaLnBrk="1" latinLnBrk="0" hangingPunct="1">
              <a:lnSpc>
                <a:spcPct val="90000"/>
              </a:lnSpc>
              <a:spcBef>
                <a:spcPts val="375"/>
              </a:spcBef>
              <a:buClr>
                <a:schemeClr val="accent1"/>
              </a:buClr>
              <a:buFont typeface="System Font Regular"/>
              <a:buChar char="-"/>
              <a:defRPr sz="1400" kern="1200">
                <a:solidFill>
                  <a:schemeClr val="bg1"/>
                </a:solidFill>
                <a:latin typeface="Georgia" panose="02040502050405020303" pitchFamily="18" charset="0"/>
                <a:ea typeface="+mn-ea"/>
                <a:cs typeface="+mn-cs"/>
              </a:defRPr>
            </a:lvl2pPr>
            <a:lvl3pPr marL="857250" indent="-171450" algn="l" defTabSz="685800" rtl="0" eaLnBrk="1" latinLnBrk="0" hangingPunct="1">
              <a:lnSpc>
                <a:spcPct val="90000"/>
              </a:lnSpc>
              <a:spcBef>
                <a:spcPts val="375"/>
              </a:spcBef>
              <a:buClr>
                <a:schemeClr val="accent1"/>
              </a:buClr>
              <a:buFont typeface="System Font Regular"/>
              <a:buChar char="-"/>
              <a:defRPr sz="1400" kern="1200">
                <a:solidFill>
                  <a:schemeClr val="bg1"/>
                </a:solidFill>
                <a:latin typeface="Georgia" panose="02040502050405020303" pitchFamily="18" charset="0"/>
                <a:ea typeface="+mn-ea"/>
                <a:cs typeface="+mn-cs"/>
              </a:defRPr>
            </a:lvl3pPr>
            <a:lvl4pPr marL="1200150" indent="-171450" algn="l" defTabSz="685800" rtl="0" eaLnBrk="1" latinLnBrk="0" hangingPunct="1">
              <a:lnSpc>
                <a:spcPct val="90000"/>
              </a:lnSpc>
              <a:spcBef>
                <a:spcPts val="375"/>
              </a:spcBef>
              <a:buClr>
                <a:schemeClr val="accent1"/>
              </a:buClr>
              <a:buFont typeface="System Font Regular"/>
              <a:buChar char="-"/>
              <a:defRPr sz="1400" kern="1200">
                <a:solidFill>
                  <a:schemeClr val="bg1"/>
                </a:solidFill>
                <a:latin typeface="Georgia" panose="02040502050405020303" pitchFamily="18" charset="0"/>
                <a:ea typeface="+mn-ea"/>
                <a:cs typeface="+mn-cs"/>
              </a:defRPr>
            </a:lvl4pPr>
            <a:lvl5pPr marL="1543050" indent="-171450" algn="l" defTabSz="685800" rtl="0" eaLnBrk="1" latinLnBrk="0" hangingPunct="1">
              <a:lnSpc>
                <a:spcPct val="90000"/>
              </a:lnSpc>
              <a:spcBef>
                <a:spcPts val="375"/>
              </a:spcBef>
              <a:buClr>
                <a:schemeClr val="accent1"/>
              </a:buClr>
              <a:buFont typeface="System Font Regular"/>
              <a:buChar char="-"/>
              <a:defRPr sz="1400" kern="1200">
                <a:solidFill>
                  <a:schemeClr val="bg1"/>
                </a:solidFill>
                <a:latin typeface="Georgia" panose="02040502050405020303" pitchFamily="18"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200" b="1" dirty="0">
                <a:solidFill>
                  <a:schemeClr val="tx1">
                    <a:lumMod val="75000"/>
                    <a:lumOff val="25000"/>
                  </a:schemeClr>
                </a:solidFill>
                <a:latin typeface="Helvetica" pitchFamily="2" charset="0"/>
              </a:rPr>
              <a:t>Practical Security Awareness Training</a:t>
            </a:r>
          </a:p>
        </p:txBody>
      </p:sp>
      <p:sp>
        <p:nvSpPr>
          <p:cNvPr id="24" name="Rectangle 23">
            <a:extLst>
              <a:ext uri="{FF2B5EF4-FFF2-40B4-BE49-F238E27FC236}">
                <a16:creationId xmlns:a16="http://schemas.microsoft.com/office/drawing/2014/main" id="{FAC7ED6F-424F-B74C-8F49-03F4561DC9ED}"/>
              </a:ext>
            </a:extLst>
          </p:cNvPr>
          <p:cNvSpPr/>
          <p:nvPr/>
        </p:nvSpPr>
        <p:spPr>
          <a:xfrm>
            <a:off x="3276111" y="922777"/>
            <a:ext cx="5654129" cy="307777"/>
          </a:xfrm>
          <a:prstGeom prst="rect">
            <a:avLst/>
          </a:prstGeom>
        </p:spPr>
        <p:txBody>
          <a:bodyPr wrap="square">
            <a:spAutoFit/>
          </a:bodyPr>
          <a:lstStyle/>
          <a:p>
            <a:r>
              <a:rPr lang="en-US" sz="1400" dirty="0">
                <a:solidFill>
                  <a:srgbClr val="52D464"/>
                </a:solidFill>
                <a:latin typeface="Helvetica" pitchFamily="2" charset="0"/>
              </a:rPr>
              <a:t>Specifically </a:t>
            </a:r>
            <a:r>
              <a:rPr lang="en-US" sz="1400" b="1" dirty="0">
                <a:solidFill>
                  <a:srgbClr val="52D464"/>
                </a:solidFill>
                <a:latin typeface="Helvetica" pitchFamily="2" charset="0"/>
              </a:rPr>
              <a:t>designed for how we work.</a:t>
            </a:r>
            <a:endParaRPr lang="en-US" sz="1400" dirty="0">
              <a:solidFill>
                <a:srgbClr val="52D464"/>
              </a:solidFill>
              <a:latin typeface="Helvetica" pitchFamily="2" charset="0"/>
            </a:endParaRPr>
          </a:p>
        </p:txBody>
      </p:sp>
    </p:spTree>
    <p:extLst>
      <p:ext uri="{BB962C8B-B14F-4D97-AF65-F5344CB8AC3E}">
        <p14:creationId xmlns:p14="http://schemas.microsoft.com/office/powerpoint/2010/main" val="11733038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8604310-8A97-CC41-91CA-13D39A71E3DE}"/>
              </a:ext>
            </a:extLst>
          </p:cNvPr>
          <p:cNvSpPr>
            <a:spLocks noGrp="1"/>
          </p:cNvSpPr>
          <p:nvPr>
            <p:ph type="sldNum" sz="quarter" idx="11"/>
          </p:nvPr>
        </p:nvSpPr>
        <p:spPr/>
        <p:txBody>
          <a:bodyPr/>
          <a:lstStyle/>
          <a:p>
            <a:fld id="{91CAA2B6-3777-7546-A235-E6D0574FFFE5}" type="slidenum">
              <a:rPr lang="en-US" smtClean="0">
                <a:solidFill>
                  <a:schemeClr val="tx1">
                    <a:lumMod val="75000"/>
                    <a:lumOff val="25000"/>
                  </a:schemeClr>
                </a:solidFill>
              </a:rPr>
              <a:pPr/>
              <a:t>6</a:t>
            </a:fld>
            <a:endParaRPr lang="en-US" dirty="0">
              <a:solidFill>
                <a:schemeClr val="tx1">
                  <a:lumMod val="75000"/>
                  <a:lumOff val="25000"/>
                </a:schemeClr>
              </a:solidFill>
            </a:endParaRPr>
          </a:p>
        </p:txBody>
      </p:sp>
      <p:sp>
        <p:nvSpPr>
          <p:cNvPr id="11" name="Footer Placeholder 2">
            <a:extLst>
              <a:ext uri="{FF2B5EF4-FFF2-40B4-BE49-F238E27FC236}">
                <a16:creationId xmlns:a16="http://schemas.microsoft.com/office/drawing/2014/main" id="{2C56542C-D4F2-5842-997A-1547A1F334BA}"/>
              </a:ext>
            </a:extLst>
          </p:cNvPr>
          <p:cNvSpPr>
            <a:spLocks noGrp="1"/>
          </p:cNvSpPr>
          <p:nvPr>
            <p:ph type="ftr" sz="quarter" idx="12"/>
          </p:nvPr>
        </p:nvSpPr>
        <p:spPr/>
        <p:txBody>
          <a:bodyPr/>
          <a:lstStyle/>
          <a:p>
            <a:pPr algn="l"/>
            <a:r>
              <a:rPr lang="en-US" sz="800" dirty="0" err="1">
                <a:solidFill>
                  <a:schemeClr val="tx1">
                    <a:lumMod val="75000"/>
                    <a:lumOff val="25000"/>
                  </a:schemeClr>
                </a:solidFill>
                <a:cs typeface="Times New Roman" panose="02020603050405020304" pitchFamily="18" charset="0"/>
              </a:rPr>
              <a:t>BeCyberReady.com</a:t>
            </a:r>
            <a:endParaRPr lang="en-US" sz="800" dirty="0">
              <a:solidFill>
                <a:schemeClr val="tx1">
                  <a:lumMod val="75000"/>
                  <a:lumOff val="25000"/>
                </a:schemeClr>
              </a:solidFill>
              <a:cs typeface="Times New Roman" panose="02020603050405020304" pitchFamily="18" charset="0"/>
            </a:endParaRPr>
          </a:p>
        </p:txBody>
      </p:sp>
      <p:sp>
        <p:nvSpPr>
          <p:cNvPr id="5" name="Text Placeholder 4">
            <a:extLst>
              <a:ext uri="{FF2B5EF4-FFF2-40B4-BE49-F238E27FC236}">
                <a16:creationId xmlns:a16="http://schemas.microsoft.com/office/drawing/2014/main" id="{4CDE89F7-EA99-AE43-91EE-B90438D9FD56}"/>
              </a:ext>
            </a:extLst>
          </p:cNvPr>
          <p:cNvSpPr>
            <a:spLocks noGrp="1"/>
          </p:cNvSpPr>
          <p:nvPr>
            <p:ph type="body" sz="quarter" idx="4294967295"/>
          </p:nvPr>
        </p:nvSpPr>
        <p:spPr>
          <a:xfrm>
            <a:off x="799663" y="1253403"/>
            <a:ext cx="7454900" cy="1814512"/>
          </a:xfrm>
          <a:prstGeom prst="rect">
            <a:avLst/>
          </a:prstGeom>
        </p:spPr>
        <p:txBody>
          <a:bodyPr/>
          <a:lstStyle/>
          <a:p>
            <a:pPr marL="0" indent="0" algn="ctr">
              <a:lnSpc>
                <a:spcPct val="120000"/>
              </a:lnSpc>
              <a:buNone/>
            </a:pPr>
            <a:r>
              <a:rPr lang="en-US" sz="1400" dirty="0">
                <a:solidFill>
                  <a:schemeClr val="accent6"/>
                </a:solidFill>
                <a:latin typeface="Helvetica" pitchFamily="2" charset="0"/>
              </a:rPr>
              <a:t>While we have great external IT management, we were missing strong internal policies and training for our workforce. </a:t>
            </a:r>
            <a:r>
              <a:rPr lang="en-US" sz="1400" b="1" dirty="0">
                <a:solidFill>
                  <a:schemeClr val="accent6"/>
                </a:solidFill>
                <a:latin typeface="Helvetica" pitchFamily="2" charset="0"/>
              </a:rPr>
              <a:t>The Cyber Readiness Program has helped us put policies in place and given us the tools to effectively roll them out and provide ongoing training. </a:t>
            </a:r>
          </a:p>
          <a:p>
            <a:pPr marL="0" indent="0" algn="ctr">
              <a:lnSpc>
                <a:spcPct val="120000"/>
              </a:lnSpc>
              <a:buNone/>
            </a:pPr>
            <a:r>
              <a:rPr lang="en-US" sz="1400" dirty="0">
                <a:solidFill>
                  <a:schemeClr val="accent6"/>
                </a:solidFill>
                <a:latin typeface="Helvetica" pitchFamily="2" charset="0"/>
              </a:rPr>
              <a:t>Highly recommend this Program to small businesses who don’t have a dedicated IT team. A lay person can take on this Program, even if IT isn’t their expertise. </a:t>
            </a:r>
            <a:r>
              <a:rPr lang="en-US" sz="1400" b="1" dirty="0">
                <a:solidFill>
                  <a:schemeClr val="accent6"/>
                </a:solidFill>
                <a:latin typeface="Helvetica" pitchFamily="2" charset="0"/>
              </a:rPr>
              <a:t>It is so important to have this internal process, even if your business has external IT management.</a:t>
            </a:r>
          </a:p>
          <a:p>
            <a:pPr marL="0" indent="0" algn="ctr">
              <a:lnSpc>
                <a:spcPct val="120000"/>
              </a:lnSpc>
              <a:buNone/>
            </a:pPr>
            <a:endParaRPr lang="en-US" sz="1400" b="1" dirty="0">
              <a:solidFill>
                <a:schemeClr val="accent2"/>
              </a:solidFill>
              <a:latin typeface="Helvetica" pitchFamily="2" charset="0"/>
            </a:endParaRPr>
          </a:p>
          <a:p>
            <a:pPr marL="0" indent="0" algn="ctr">
              <a:lnSpc>
                <a:spcPct val="120000"/>
              </a:lnSpc>
              <a:buNone/>
            </a:pPr>
            <a:br>
              <a:rPr lang="en-US" sz="1400" dirty="0">
                <a:latin typeface="Helvetica" pitchFamily="2" charset="0"/>
              </a:rPr>
            </a:br>
            <a:br>
              <a:rPr lang="en-US" sz="1400" dirty="0">
                <a:latin typeface="Helvetica" pitchFamily="2" charset="0"/>
              </a:rPr>
            </a:br>
            <a:endParaRPr lang="en-US" sz="1400" dirty="0">
              <a:latin typeface="Helvetica" pitchFamily="2" charset="0"/>
            </a:endParaRPr>
          </a:p>
        </p:txBody>
      </p:sp>
      <p:sp>
        <p:nvSpPr>
          <p:cNvPr id="12" name="Rectangle 11">
            <a:extLst>
              <a:ext uri="{FF2B5EF4-FFF2-40B4-BE49-F238E27FC236}">
                <a16:creationId xmlns:a16="http://schemas.microsoft.com/office/drawing/2014/main" id="{02D2F39B-5D7A-B14B-A21D-B0B82422F507}"/>
              </a:ext>
            </a:extLst>
          </p:cNvPr>
          <p:cNvSpPr/>
          <p:nvPr/>
        </p:nvSpPr>
        <p:spPr>
          <a:xfrm>
            <a:off x="7798886" y="2643602"/>
            <a:ext cx="818520" cy="1246495"/>
          </a:xfrm>
          <a:prstGeom prst="rect">
            <a:avLst/>
          </a:prstGeom>
        </p:spPr>
        <p:txBody>
          <a:bodyPr wrap="square">
            <a:spAutoFit/>
          </a:bodyPr>
          <a:lstStyle/>
          <a:p>
            <a:r>
              <a:rPr lang="en-US" sz="7500" b="1" dirty="0">
                <a:solidFill>
                  <a:schemeClr val="accent1"/>
                </a:solidFill>
                <a:latin typeface="Helvetica" pitchFamily="2" charset="0"/>
              </a:rPr>
              <a:t>”</a:t>
            </a:r>
            <a:endParaRPr lang="en-US" sz="7500" dirty="0">
              <a:solidFill>
                <a:schemeClr val="accent1"/>
              </a:solidFill>
            </a:endParaRPr>
          </a:p>
        </p:txBody>
      </p:sp>
      <p:sp>
        <p:nvSpPr>
          <p:cNvPr id="6" name="TextBox 5">
            <a:extLst>
              <a:ext uri="{FF2B5EF4-FFF2-40B4-BE49-F238E27FC236}">
                <a16:creationId xmlns:a16="http://schemas.microsoft.com/office/drawing/2014/main" id="{9482AA5B-72E8-C44C-A841-75222FA47C0D}"/>
              </a:ext>
            </a:extLst>
          </p:cNvPr>
          <p:cNvSpPr txBox="1"/>
          <p:nvPr/>
        </p:nvSpPr>
        <p:spPr>
          <a:xfrm>
            <a:off x="382737" y="852857"/>
            <a:ext cx="644283" cy="1246495"/>
          </a:xfrm>
          <a:prstGeom prst="rect">
            <a:avLst/>
          </a:prstGeom>
          <a:noFill/>
        </p:spPr>
        <p:txBody>
          <a:bodyPr wrap="square" rtlCol="0">
            <a:spAutoFit/>
          </a:bodyPr>
          <a:lstStyle/>
          <a:p>
            <a:r>
              <a:rPr lang="en-US" sz="7500" b="1" dirty="0">
                <a:solidFill>
                  <a:schemeClr val="accent1"/>
                </a:solidFill>
                <a:latin typeface="Helvetica" pitchFamily="2" charset="0"/>
              </a:rPr>
              <a:t>“</a:t>
            </a:r>
          </a:p>
        </p:txBody>
      </p:sp>
      <p:pic>
        <p:nvPicPr>
          <p:cNvPr id="7" name="Picture 6" descr="Logo&#10;&#10;Description automatically generated">
            <a:extLst>
              <a:ext uri="{FF2B5EF4-FFF2-40B4-BE49-F238E27FC236}">
                <a16:creationId xmlns:a16="http://schemas.microsoft.com/office/drawing/2014/main" id="{F871B4D9-72F2-114A-ACDB-151E254AB5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26873" y="3236686"/>
            <a:ext cx="890906" cy="871538"/>
          </a:xfrm>
          <a:prstGeom prst="rect">
            <a:avLst/>
          </a:prstGeom>
        </p:spPr>
      </p:pic>
      <p:sp>
        <p:nvSpPr>
          <p:cNvPr id="9" name="Text Placeholder 4">
            <a:extLst>
              <a:ext uri="{FF2B5EF4-FFF2-40B4-BE49-F238E27FC236}">
                <a16:creationId xmlns:a16="http://schemas.microsoft.com/office/drawing/2014/main" id="{77908F7F-A72D-B94E-89D4-4767F7E0EAEE}"/>
              </a:ext>
            </a:extLst>
          </p:cNvPr>
          <p:cNvSpPr txBox="1">
            <a:spLocks/>
          </p:cNvSpPr>
          <p:nvPr/>
        </p:nvSpPr>
        <p:spPr>
          <a:xfrm>
            <a:off x="3580711" y="3359299"/>
            <a:ext cx="3129206" cy="62631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50000"/>
              </a:lnSpc>
              <a:buNone/>
            </a:pPr>
            <a:r>
              <a:rPr lang="en-US" sz="1400" dirty="0">
                <a:solidFill>
                  <a:srgbClr val="52D464"/>
                </a:solidFill>
                <a:latin typeface="Helvetica" pitchFamily="2" charset="0"/>
              </a:rPr>
              <a:t>– HR Manager, Wyoming Roofing </a:t>
            </a:r>
            <a:br>
              <a:rPr lang="en-US" sz="1400" dirty="0">
                <a:solidFill>
                  <a:srgbClr val="52D464"/>
                </a:solidFill>
                <a:latin typeface="Helvetica" pitchFamily="2" charset="0"/>
              </a:rPr>
            </a:br>
            <a:r>
              <a:rPr lang="en-US" sz="1000" dirty="0">
                <a:solidFill>
                  <a:srgbClr val="52D464"/>
                </a:solidFill>
                <a:latin typeface="Helvetica" pitchFamily="2" charset="0"/>
              </a:rPr>
              <a:t>(&lt;100-employee business)</a:t>
            </a:r>
            <a:endParaRPr lang="en-US" sz="1400" dirty="0">
              <a:solidFill>
                <a:srgbClr val="52D464"/>
              </a:solidFill>
              <a:latin typeface="Helvetica" pitchFamily="2" charset="0"/>
            </a:endParaRPr>
          </a:p>
        </p:txBody>
      </p:sp>
    </p:spTree>
    <p:extLst>
      <p:ext uri="{BB962C8B-B14F-4D97-AF65-F5344CB8AC3E}">
        <p14:creationId xmlns:p14="http://schemas.microsoft.com/office/powerpoint/2010/main" val="33383413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B6A98BA7-6409-4248-B018-8719A7B9D2E4}"/>
              </a:ext>
            </a:extLst>
          </p:cNvPr>
          <p:cNvCxnSpPr>
            <a:stCxn id="9" idx="6"/>
            <a:endCxn id="11" idx="2"/>
          </p:cNvCxnSpPr>
          <p:nvPr/>
        </p:nvCxnSpPr>
        <p:spPr>
          <a:xfrm>
            <a:off x="1923698" y="1942185"/>
            <a:ext cx="5092167" cy="0"/>
          </a:xfrm>
          <a:prstGeom prst="line">
            <a:avLst/>
          </a:prstGeom>
          <a:ln w="28575">
            <a:gradFill>
              <a:gsLst>
                <a:gs pos="0">
                  <a:srgbClr val="52D464"/>
                </a:gs>
                <a:gs pos="0">
                  <a:srgbClr val="52D464"/>
                </a:gs>
                <a:gs pos="0">
                  <a:srgbClr val="52D464"/>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D4D4727-5704-8541-B2D5-4A99AA9036AB}"/>
              </a:ext>
            </a:extLst>
          </p:cNvPr>
          <p:cNvSpPr>
            <a:spLocks noGrp="1"/>
          </p:cNvSpPr>
          <p:nvPr>
            <p:ph type="title"/>
          </p:nvPr>
        </p:nvSpPr>
        <p:spPr>
          <a:xfrm>
            <a:off x="628650" y="763587"/>
            <a:ext cx="7883448" cy="504826"/>
          </a:xfrm>
        </p:spPr>
        <p:txBody>
          <a:bodyPr/>
          <a:lstStyle/>
          <a:p>
            <a:pPr algn="ctr"/>
            <a:r>
              <a:rPr lang="en-US" sz="2500" b="1" dirty="0">
                <a:solidFill>
                  <a:schemeClr val="tx1">
                    <a:lumMod val="75000"/>
                    <a:lumOff val="25000"/>
                  </a:schemeClr>
                </a:solidFill>
              </a:rPr>
              <a:t>Program Steps to Cyber Readiness</a:t>
            </a:r>
          </a:p>
        </p:txBody>
      </p:sp>
      <p:sp>
        <p:nvSpPr>
          <p:cNvPr id="5" name="Text Placeholder 4">
            <a:extLst>
              <a:ext uri="{FF2B5EF4-FFF2-40B4-BE49-F238E27FC236}">
                <a16:creationId xmlns:a16="http://schemas.microsoft.com/office/drawing/2014/main" id="{D1C00579-36DE-514F-B75B-A2B66DA26517}"/>
              </a:ext>
            </a:extLst>
          </p:cNvPr>
          <p:cNvSpPr>
            <a:spLocks noGrp="1"/>
          </p:cNvSpPr>
          <p:nvPr>
            <p:ph type="body" sz="quarter" idx="12"/>
          </p:nvPr>
        </p:nvSpPr>
        <p:spPr>
          <a:xfrm>
            <a:off x="476437" y="2407800"/>
            <a:ext cx="2289722" cy="1442109"/>
          </a:xfrm>
        </p:spPr>
        <p:txBody>
          <a:bodyPr/>
          <a:lstStyle/>
          <a:p>
            <a:pPr marL="0" indent="0" algn="ctr">
              <a:lnSpc>
                <a:spcPct val="100000"/>
              </a:lnSpc>
              <a:spcBef>
                <a:spcPts val="0"/>
              </a:spcBef>
              <a:buNone/>
            </a:pPr>
            <a:r>
              <a:rPr lang="en-US" b="1" spc="30" dirty="0">
                <a:solidFill>
                  <a:srgbClr val="52D464"/>
                </a:solidFill>
                <a:latin typeface="Helvetica" pitchFamily="2" charset="0"/>
              </a:rPr>
              <a:t>Select a Cyber Leader</a:t>
            </a:r>
            <a:br>
              <a:rPr lang="en-US" b="1" spc="30" dirty="0">
                <a:solidFill>
                  <a:srgbClr val="52D464"/>
                </a:solidFill>
                <a:latin typeface="Helvetica" pitchFamily="2" charset="0"/>
              </a:rPr>
            </a:br>
            <a:r>
              <a:rPr lang="en-US" b="1" spc="30" dirty="0">
                <a:solidFill>
                  <a:srgbClr val="52D464"/>
                </a:solidFill>
                <a:latin typeface="Helvetica" pitchFamily="2" charset="0"/>
              </a:rPr>
              <a:t>for your Business</a:t>
            </a:r>
            <a:r>
              <a:rPr lang="en-US" spc="30" dirty="0">
                <a:solidFill>
                  <a:srgbClr val="52D464"/>
                </a:solidFill>
                <a:latin typeface="Helvetica" pitchFamily="2" charset="0"/>
              </a:rPr>
              <a:t> </a:t>
            </a:r>
          </a:p>
          <a:p>
            <a:pPr marL="0" indent="0" algn="ctr">
              <a:lnSpc>
                <a:spcPct val="120000"/>
              </a:lnSpc>
              <a:buNone/>
            </a:pPr>
            <a:r>
              <a:rPr lang="en-US" sz="1200" dirty="0">
                <a:solidFill>
                  <a:schemeClr val="accent6"/>
                </a:solidFill>
                <a:latin typeface="Helvetica" pitchFamily="2" charset="0"/>
              </a:rPr>
              <a:t>to take the brief, online security management training program and facilitate the training for our employees</a:t>
            </a:r>
            <a:endParaRPr lang="en-US" sz="1200" dirty="0">
              <a:latin typeface="Helvetica" pitchFamily="2" charset="0"/>
            </a:endParaRPr>
          </a:p>
        </p:txBody>
      </p:sp>
      <p:sp>
        <p:nvSpPr>
          <p:cNvPr id="15" name="Footer Placeholder 2">
            <a:extLst>
              <a:ext uri="{FF2B5EF4-FFF2-40B4-BE49-F238E27FC236}">
                <a16:creationId xmlns:a16="http://schemas.microsoft.com/office/drawing/2014/main" id="{D4B09E9F-327B-EC4E-8777-B4BCB361F6F0}"/>
              </a:ext>
            </a:extLst>
          </p:cNvPr>
          <p:cNvSpPr>
            <a:spLocks noGrp="1"/>
          </p:cNvSpPr>
          <p:nvPr>
            <p:ph type="ftr" sz="quarter" idx="13"/>
          </p:nvPr>
        </p:nvSpPr>
        <p:spPr/>
        <p:txBody>
          <a:bodyPr/>
          <a:lstStyle/>
          <a:p>
            <a:pPr algn="l"/>
            <a:r>
              <a:rPr lang="en-US" sz="800" dirty="0" err="1">
                <a:solidFill>
                  <a:schemeClr val="tx1">
                    <a:lumMod val="75000"/>
                    <a:lumOff val="25000"/>
                  </a:schemeClr>
                </a:solidFill>
                <a:cs typeface="Times New Roman" panose="02020603050405020304" pitchFamily="18" charset="0"/>
              </a:rPr>
              <a:t>BeCyberReady.com</a:t>
            </a:r>
            <a:endParaRPr lang="en-US" sz="800" dirty="0">
              <a:solidFill>
                <a:schemeClr val="tx1">
                  <a:lumMod val="75000"/>
                  <a:lumOff val="25000"/>
                </a:schemeClr>
              </a:solidFill>
              <a:cs typeface="Times New Roman" panose="02020603050405020304" pitchFamily="18" charset="0"/>
            </a:endParaRPr>
          </a:p>
        </p:txBody>
      </p:sp>
      <p:sp>
        <p:nvSpPr>
          <p:cNvPr id="3" name="Slide Number Placeholder 2">
            <a:extLst>
              <a:ext uri="{FF2B5EF4-FFF2-40B4-BE49-F238E27FC236}">
                <a16:creationId xmlns:a16="http://schemas.microsoft.com/office/drawing/2014/main" id="{EA60CD8F-8A5D-1647-AB62-076A0BBB0FEC}"/>
              </a:ext>
            </a:extLst>
          </p:cNvPr>
          <p:cNvSpPr>
            <a:spLocks noGrp="1"/>
          </p:cNvSpPr>
          <p:nvPr>
            <p:ph type="sldNum" sz="quarter" idx="14"/>
          </p:nvPr>
        </p:nvSpPr>
        <p:spPr/>
        <p:txBody>
          <a:bodyPr/>
          <a:lstStyle/>
          <a:p>
            <a:fld id="{91CAA2B6-3777-7546-A235-E6D0574FFFE5}" type="slidenum">
              <a:rPr lang="en-US" smtClean="0"/>
              <a:pPr/>
              <a:t>7</a:t>
            </a:fld>
            <a:endParaRPr lang="en-US" dirty="0"/>
          </a:p>
        </p:txBody>
      </p:sp>
      <p:sp>
        <p:nvSpPr>
          <p:cNvPr id="9" name="Oval 8">
            <a:extLst>
              <a:ext uri="{FF2B5EF4-FFF2-40B4-BE49-F238E27FC236}">
                <a16:creationId xmlns:a16="http://schemas.microsoft.com/office/drawing/2014/main" id="{60B201DE-C5BF-4941-A047-FA4AF9C44366}"/>
              </a:ext>
            </a:extLst>
          </p:cNvPr>
          <p:cNvSpPr/>
          <p:nvPr/>
        </p:nvSpPr>
        <p:spPr>
          <a:xfrm>
            <a:off x="1318895" y="1639783"/>
            <a:ext cx="604803" cy="604803"/>
          </a:xfrm>
          <a:prstGeom prst="ellipse">
            <a:avLst/>
          </a:prstGeom>
          <a:gradFill>
            <a:gsLst>
              <a:gs pos="0">
                <a:schemeClr val="accent1"/>
              </a:gs>
              <a:gs pos="21000">
                <a:srgbClr val="52D464">
                  <a:lumMod val="93000"/>
                </a:srgbClr>
              </a:gs>
              <a:gs pos="100000">
                <a:schemeClr val="bg1"/>
              </a:gs>
              <a:gs pos="100000">
                <a:schemeClr val="bg1"/>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bg1"/>
              </a:solidFill>
              <a:latin typeface="Helvetica" pitchFamily="2" charset="0"/>
            </a:endParaRPr>
          </a:p>
        </p:txBody>
      </p:sp>
      <p:sp>
        <p:nvSpPr>
          <p:cNvPr id="10" name="Oval 9">
            <a:extLst>
              <a:ext uri="{FF2B5EF4-FFF2-40B4-BE49-F238E27FC236}">
                <a16:creationId xmlns:a16="http://schemas.microsoft.com/office/drawing/2014/main" id="{3D5773EF-19E6-C84C-B1AD-8DD75F0A11DF}"/>
              </a:ext>
            </a:extLst>
          </p:cNvPr>
          <p:cNvSpPr/>
          <p:nvPr/>
        </p:nvSpPr>
        <p:spPr>
          <a:xfrm>
            <a:off x="4040340" y="1639783"/>
            <a:ext cx="604803" cy="604803"/>
          </a:xfrm>
          <a:prstGeom prst="ellipse">
            <a:avLst/>
          </a:prstGeom>
          <a:gradFill>
            <a:gsLst>
              <a:gs pos="0">
                <a:schemeClr val="accent1"/>
              </a:gs>
              <a:gs pos="21000">
                <a:srgbClr val="52D464">
                  <a:lumMod val="93000"/>
                </a:srgbClr>
              </a:gs>
              <a:gs pos="100000">
                <a:schemeClr val="bg1"/>
              </a:gs>
              <a:gs pos="100000">
                <a:schemeClr val="bg1"/>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bg1"/>
              </a:solidFill>
              <a:latin typeface="Helvetica" pitchFamily="2" charset="0"/>
            </a:endParaRPr>
          </a:p>
        </p:txBody>
      </p:sp>
      <p:sp>
        <p:nvSpPr>
          <p:cNvPr id="11" name="Oval 10">
            <a:extLst>
              <a:ext uri="{FF2B5EF4-FFF2-40B4-BE49-F238E27FC236}">
                <a16:creationId xmlns:a16="http://schemas.microsoft.com/office/drawing/2014/main" id="{7AAEEC95-0935-6249-811F-817149648EDD}"/>
              </a:ext>
            </a:extLst>
          </p:cNvPr>
          <p:cNvSpPr/>
          <p:nvPr/>
        </p:nvSpPr>
        <p:spPr>
          <a:xfrm>
            <a:off x="7015865" y="1639783"/>
            <a:ext cx="604803" cy="604803"/>
          </a:xfrm>
          <a:prstGeom prst="ellipse">
            <a:avLst/>
          </a:prstGeom>
          <a:gradFill>
            <a:gsLst>
              <a:gs pos="0">
                <a:schemeClr val="accent1"/>
              </a:gs>
              <a:gs pos="21000">
                <a:srgbClr val="52D464">
                  <a:lumMod val="93000"/>
                </a:srgbClr>
              </a:gs>
              <a:gs pos="100000">
                <a:schemeClr val="bg1"/>
              </a:gs>
              <a:gs pos="100000">
                <a:schemeClr val="bg1"/>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bg1"/>
              </a:solidFill>
              <a:latin typeface="Helvetica" pitchFamily="2" charset="0"/>
            </a:endParaRPr>
          </a:p>
        </p:txBody>
      </p:sp>
      <p:sp>
        <p:nvSpPr>
          <p:cNvPr id="12" name="Text Placeholder 4">
            <a:extLst>
              <a:ext uri="{FF2B5EF4-FFF2-40B4-BE49-F238E27FC236}">
                <a16:creationId xmlns:a16="http://schemas.microsoft.com/office/drawing/2014/main" id="{A1C8482A-2609-DB4E-8244-04B66DD4BDD5}"/>
              </a:ext>
            </a:extLst>
          </p:cNvPr>
          <p:cNvSpPr txBox="1">
            <a:spLocks/>
          </p:cNvSpPr>
          <p:nvPr/>
        </p:nvSpPr>
        <p:spPr>
          <a:xfrm>
            <a:off x="3051291" y="2407800"/>
            <a:ext cx="2582902" cy="1685688"/>
          </a:xfrm>
          <a:prstGeom prst="rect">
            <a:avLst/>
          </a:prstGeom>
        </p:spPr>
        <p:txBody>
          <a:bodyPr/>
          <a:lstStyle>
            <a:lvl1pPr marL="171450" indent="-171450" algn="l" defTabSz="685800" rtl="0" eaLnBrk="1" latinLnBrk="0" hangingPunct="1">
              <a:lnSpc>
                <a:spcPct val="90000"/>
              </a:lnSpc>
              <a:spcBef>
                <a:spcPts val="750"/>
              </a:spcBef>
              <a:buClr>
                <a:schemeClr val="accent1"/>
              </a:buClr>
              <a:buFont typeface="System Font Regular"/>
              <a:buChar char="-"/>
              <a:defRPr sz="1400" kern="1200">
                <a:solidFill>
                  <a:schemeClr val="tx1"/>
                </a:solidFill>
                <a:latin typeface="Georgia" panose="02040502050405020303" pitchFamily="18" charset="0"/>
                <a:ea typeface="+mn-ea"/>
                <a:cs typeface="+mn-cs"/>
              </a:defRPr>
            </a:lvl1pPr>
            <a:lvl2pPr marL="514350" indent="-171450" algn="l" defTabSz="685800" rtl="0" eaLnBrk="1" latinLnBrk="0" hangingPunct="1">
              <a:lnSpc>
                <a:spcPct val="90000"/>
              </a:lnSpc>
              <a:spcBef>
                <a:spcPts val="375"/>
              </a:spcBef>
              <a:buClr>
                <a:schemeClr val="accent1"/>
              </a:buClr>
              <a:buFont typeface="System Font Regular"/>
              <a:buChar char="-"/>
              <a:defRPr sz="1400" kern="1200">
                <a:solidFill>
                  <a:schemeClr val="tx1"/>
                </a:solidFill>
                <a:latin typeface="Georgia" panose="02040502050405020303" pitchFamily="18" charset="0"/>
                <a:ea typeface="+mn-ea"/>
                <a:cs typeface="+mn-cs"/>
              </a:defRPr>
            </a:lvl2pPr>
            <a:lvl3pPr marL="857250" indent="-171450" algn="l" defTabSz="685800" rtl="0" eaLnBrk="1" latinLnBrk="0" hangingPunct="1">
              <a:lnSpc>
                <a:spcPct val="90000"/>
              </a:lnSpc>
              <a:spcBef>
                <a:spcPts val="375"/>
              </a:spcBef>
              <a:buClr>
                <a:schemeClr val="accent1"/>
              </a:buClr>
              <a:buFont typeface="System Font Regular"/>
              <a:buChar char="-"/>
              <a:defRPr sz="1400" kern="1200">
                <a:solidFill>
                  <a:schemeClr val="tx1"/>
                </a:solidFill>
                <a:latin typeface="Georgia" panose="02040502050405020303" pitchFamily="18" charset="0"/>
                <a:ea typeface="+mn-ea"/>
                <a:cs typeface="+mn-cs"/>
              </a:defRPr>
            </a:lvl3pPr>
            <a:lvl4pPr marL="1200150" indent="-171450" algn="l" defTabSz="685800" rtl="0" eaLnBrk="1" latinLnBrk="0" hangingPunct="1">
              <a:lnSpc>
                <a:spcPct val="90000"/>
              </a:lnSpc>
              <a:spcBef>
                <a:spcPts val="375"/>
              </a:spcBef>
              <a:buClr>
                <a:schemeClr val="accent1"/>
              </a:buClr>
              <a:buFont typeface="System Font Regular"/>
              <a:buChar char="-"/>
              <a:defRPr sz="1400" kern="1200">
                <a:solidFill>
                  <a:schemeClr val="tx1"/>
                </a:solidFill>
                <a:latin typeface="Georgia" panose="02040502050405020303" pitchFamily="18" charset="0"/>
                <a:ea typeface="+mn-ea"/>
                <a:cs typeface="+mn-cs"/>
              </a:defRPr>
            </a:lvl4pPr>
            <a:lvl5pPr marL="1543050" indent="-171450" algn="l" defTabSz="685800" rtl="0" eaLnBrk="1" latinLnBrk="0" hangingPunct="1">
              <a:lnSpc>
                <a:spcPct val="90000"/>
              </a:lnSpc>
              <a:spcBef>
                <a:spcPts val="375"/>
              </a:spcBef>
              <a:buClr>
                <a:schemeClr val="accent1"/>
              </a:buClr>
              <a:buFont typeface="System Font Regular"/>
              <a:buChar char="-"/>
              <a:defRPr sz="1400" kern="1200">
                <a:solidFill>
                  <a:schemeClr val="tx1"/>
                </a:solidFill>
                <a:latin typeface="Georgia" panose="02040502050405020303" pitchFamily="18"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buClr>
                <a:schemeClr val="accent2"/>
              </a:buClr>
              <a:buNone/>
            </a:pPr>
            <a:r>
              <a:rPr lang="en-US" b="1" spc="30" dirty="0">
                <a:solidFill>
                  <a:srgbClr val="52D464"/>
                </a:solidFill>
                <a:latin typeface="Helvetica" pitchFamily="2" charset="0"/>
              </a:rPr>
              <a:t>Download the Cyber Readiness Playbook </a:t>
            </a:r>
          </a:p>
          <a:p>
            <a:pPr marL="0" indent="0" algn="ctr">
              <a:lnSpc>
                <a:spcPct val="120000"/>
              </a:lnSpc>
              <a:buNone/>
            </a:pPr>
            <a:r>
              <a:rPr lang="en-US" sz="1200" dirty="0">
                <a:solidFill>
                  <a:schemeClr val="accent6"/>
                </a:solidFill>
                <a:latin typeface="Helvetica" pitchFamily="2" charset="0"/>
              </a:rPr>
              <a:t>and Employee Training Toolkit, which are ready-to-use templates that provide simple, clear directives on handling core cyber issues and can be customized in minutes</a:t>
            </a:r>
            <a:br>
              <a:rPr lang="en-US" sz="1200" dirty="0">
                <a:latin typeface="Helvetica" pitchFamily="2" charset="0"/>
              </a:rPr>
            </a:br>
            <a:endParaRPr lang="en-US" sz="1200" dirty="0">
              <a:latin typeface="Helvetica" pitchFamily="2" charset="0"/>
            </a:endParaRPr>
          </a:p>
        </p:txBody>
      </p:sp>
      <p:sp>
        <p:nvSpPr>
          <p:cNvPr id="13" name="Text Placeholder 4">
            <a:extLst>
              <a:ext uri="{FF2B5EF4-FFF2-40B4-BE49-F238E27FC236}">
                <a16:creationId xmlns:a16="http://schemas.microsoft.com/office/drawing/2014/main" id="{BB026C46-E312-1F42-9B17-C552517D18C8}"/>
              </a:ext>
            </a:extLst>
          </p:cNvPr>
          <p:cNvSpPr txBox="1">
            <a:spLocks/>
          </p:cNvSpPr>
          <p:nvPr/>
        </p:nvSpPr>
        <p:spPr>
          <a:xfrm>
            <a:off x="6084662" y="2408579"/>
            <a:ext cx="2582902" cy="1972110"/>
          </a:xfrm>
          <a:prstGeom prst="rect">
            <a:avLst/>
          </a:prstGeom>
        </p:spPr>
        <p:txBody>
          <a:bodyPr/>
          <a:lstStyle>
            <a:lvl1pPr marL="171450" indent="-171450" algn="l" defTabSz="685800" rtl="0" eaLnBrk="1" latinLnBrk="0" hangingPunct="1">
              <a:lnSpc>
                <a:spcPct val="90000"/>
              </a:lnSpc>
              <a:spcBef>
                <a:spcPts val="750"/>
              </a:spcBef>
              <a:buClr>
                <a:schemeClr val="accent1"/>
              </a:buClr>
              <a:buFont typeface="System Font Regular"/>
              <a:buChar char="-"/>
              <a:defRPr sz="1400" kern="1200">
                <a:solidFill>
                  <a:schemeClr val="tx1"/>
                </a:solidFill>
                <a:latin typeface="Georgia" panose="02040502050405020303" pitchFamily="18" charset="0"/>
                <a:ea typeface="+mn-ea"/>
                <a:cs typeface="+mn-cs"/>
              </a:defRPr>
            </a:lvl1pPr>
            <a:lvl2pPr marL="514350" indent="-171450" algn="l" defTabSz="685800" rtl="0" eaLnBrk="1" latinLnBrk="0" hangingPunct="1">
              <a:lnSpc>
                <a:spcPct val="90000"/>
              </a:lnSpc>
              <a:spcBef>
                <a:spcPts val="375"/>
              </a:spcBef>
              <a:buClr>
                <a:schemeClr val="accent1"/>
              </a:buClr>
              <a:buFont typeface="System Font Regular"/>
              <a:buChar char="-"/>
              <a:defRPr sz="1400" kern="1200">
                <a:solidFill>
                  <a:schemeClr val="tx1"/>
                </a:solidFill>
                <a:latin typeface="Georgia" panose="02040502050405020303" pitchFamily="18" charset="0"/>
                <a:ea typeface="+mn-ea"/>
                <a:cs typeface="+mn-cs"/>
              </a:defRPr>
            </a:lvl2pPr>
            <a:lvl3pPr marL="857250" indent="-171450" algn="l" defTabSz="685800" rtl="0" eaLnBrk="1" latinLnBrk="0" hangingPunct="1">
              <a:lnSpc>
                <a:spcPct val="90000"/>
              </a:lnSpc>
              <a:spcBef>
                <a:spcPts val="375"/>
              </a:spcBef>
              <a:buClr>
                <a:schemeClr val="accent1"/>
              </a:buClr>
              <a:buFont typeface="System Font Regular"/>
              <a:buChar char="-"/>
              <a:defRPr sz="1400" kern="1200">
                <a:solidFill>
                  <a:schemeClr val="tx1"/>
                </a:solidFill>
                <a:latin typeface="Georgia" panose="02040502050405020303" pitchFamily="18" charset="0"/>
                <a:ea typeface="+mn-ea"/>
                <a:cs typeface="+mn-cs"/>
              </a:defRPr>
            </a:lvl3pPr>
            <a:lvl4pPr marL="1200150" indent="-171450" algn="l" defTabSz="685800" rtl="0" eaLnBrk="1" latinLnBrk="0" hangingPunct="1">
              <a:lnSpc>
                <a:spcPct val="90000"/>
              </a:lnSpc>
              <a:spcBef>
                <a:spcPts val="375"/>
              </a:spcBef>
              <a:buClr>
                <a:schemeClr val="accent1"/>
              </a:buClr>
              <a:buFont typeface="System Font Regular"/>
              <a:buChar char="-"/>
              <a:defRPr sz="1400" kern="1200">
                <a:solidFill>
                  <a:schemeClr val="tx1"/>
                </a:solidFill>
                <a:latin typeface="Georgia" panose="02040502050405020303" pitchFamily="18" charset="0"/>
                <a:ea typeface="+mn-ea"/>
                <a:cs typeface="+mn-cs"/>
              </a:defRPr>
            </a:lvl4pPr>
            <a:lvl5pPr marL="1543050" indent="-171450" algn="l" defTabSz="685800" rtl="0" eaLnBrk="1" latinLnBrk="0" hangingPunct="1">
              <a:lnSpc>
                <a:spcPct val="90000"/>
              </a:lnSpc>
              <a:spcBef>
                <a:spcPts val="375"/>
              </a:spcBef>
              <a:buClr>
                <a:schemeClr val="accent1"/>
              </a:buClr>
              <a:buFont typeface="System Font Regular"/>
              <a:buChar char="-"/>
              <a:defRPr sz="1400" kern="1200">
                <a:solidFill>
                  <a:schemeClr val="tx1"/>
                </a:solidFill>
                <a:latin typeface="Georgia" panose="02040502050405020303" pitchFamily="18"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buClr>
                <a:schemeClr val="accent2"/>
              </a:buClr>
              <a:buNone/>
            </a:pPr>
            <a:r>
              <a:rPr lang="en-US" b="1" spc="30" dirty="0">
                <a:solidFill>
                  <a:srgbClr val="52D464"/>
                </a:solidFill>
                <a:latin typeface="Helvetica" pitchFamily="2" charset="0"/>
              </a:rPr>
              <a:t>Receive a Cyber </a:t>
            </a:r>
            <a:br>
              <a:rPr lang="en-US" b="1" spc="30" dirty="0">
                <a:solidFill>
                  <a:srgbClr val="52D464"/>
                </a:solidFill>
                <a:latin typeface="Helvetica" pitchFamily="2" charset="0"/>
              </a:rPr>
            </a:br>
            <a:r>
              <a:rPr lang="en-US" b="1" spc="30" dirty="0">
                <a:solidFill>
                  <a:srgbClr val="52D464"/>
                </a:solidFill>
                <a:latin typeface="Helvetica" pitchFamily="2" charset="0"/>
              </a:rPr>
              <a:t>Readiness Certificate </a:t>
            </a:r>
          </a:p>
          <a:p>
            <a:pPr marL="0" indent="0" algn="ctr">
              <a:lnSpc>
                <a:spcPct val="120000"/>
              </a:lnSpc>
              <a:buNone/>
            </a:pPr>
            <a:r>
              <a:rPr lang="en-US" sz="1200" dirty="0">
                <a:solidFill>
                  <a:schemeClr val="accent6"/>
                </a:solidFill>
                <a:latin typeface="Helvetica" pitchFamily="2" charset="0"/>
              </a:rPr>
              <a:t>and ‘Cyber Ready’ badge that can be used on our company website, marketing materials and social profiles to share this commitment to our corporate network</a:t>
            </a:r>
          </a:p>
        </p:txBody>
      </p:sp>
      <p:pic>
        <p:nvPicPr>
          <p:cNvPr id="7" name="Graphic 6" descr="Checkmark with solid fill">
            <a:extLst>
              <a:ext uri="{FF2B5EF4-FFF2-40B4-BE49-F238E27FC236}">
                <a16:creationId xmlns:a16="http://schemas.microsoft.com/office/drawing/2014/main" id="{1485A048-B98C-F24A-96E4-0078F6F1C23C}"/>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53209" y="1774096"/>
            <a:ext cx="336176" cy="336176"/>
          </a:xfrm>
          <a:prstGeom prst="rect">
            <a:avLst/>
          </a:prstGeom>
        </p:spPr>
      </p:pic>
      <p:pic>
        <p:nvPicPr>
          <p:cNvPr id="16" name="Graphic 15" descr="Checkmark with solid fill">
            <a:extLst>
              <a:ext uri="{FF2B5EF4-FFF2-40B4-BE49-F238E27FC236}">
                <a16:creationId xmlns:a16="http://schemas.microsoft.com/office/drawing/2014/main" id="{7ABDA297-F2F1-BF49-A2CD-73DE4D70C672}"/>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174653" y="1774096"/>
            <a:ext cx="336176" cy="336176"/>
          </a:xfrm>
          <a:prstGeom prst="rect">
            <a:avLst/>
          </a:prstGeom>
        </p:spPr>
      </p:pic>
      <p:pic>
        <p:nvPicPr>
          <p:cNvPr id="17" name="Graphic 16" descr="Checkmark with solid fill">
            <a:extLst>
              <a:ext uri="{FF2B5EF4-FFF2-40B4-BE49-F238E27FC236}">
                <a16:creationId xmlns:a16="http://schemas.microsoft.com/office/drawing/2014/main" id="{F3F982B7-302B-B944-881F-4861F1A568E6}"/>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148552" y="1774096"/>
            <a:ext cx="336176" cy="336176"/>
          </a:xfrm>
          <a:prstGeom prst="rect">
            <a:avLst/>
          </a:prstGeom>
        </p:spPr>
      </p:pic>
    </p:spTree>
    <p:extLst>
      <p:ext uri="{BB962C8B-B14F-4D97-AF65-F5344CB8AC3E}">
        <p14:creationId xmlns:p14="http://schemas.microsoft.com/office/powerpoint/2010/main" val="7401512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344B0-B9C5-F045-B29C-6AF40477F81B}"/>
              </a:ext>
            </a:extLst>
          </p:cNvPr>
          <p:cNvSpPr>
            <a:spLocks noGrp="1"/>
          </p:cNvSpPr>
          <p:nvPr>
            <p:ph type="title"/>
          </p:nvPr>
        </p:nvSpPr>
        <p:spPr>
          <a:xfrm>
            <a:off x="628650" y="601661"/>
            <a:ext cx="7886700" cy="504826"/>
          </a:xfrm>
        </p:spPr>
        <p:txBody>
          <a:bodyPr/>
          <a:lstStyle/>
          <a:p>
            <a:pPr algn="ctr"/>
            <a:r>
              <a:rPr lang="en-US" sz="2500" b="1" dirty="0">
                <a:solidFill>
                  <a:schemeClr val="tx1">
                    <a:lumMod val="75000"/>
                    <a:lumOff val="25000"/>
                  </a:schemeClr>
                </a:solidFill>
              </a:rPr>
              <a:t>What’s Covered in the Program</a:t>
            </a:r>
          </a:p>
        </p:txBody>
      </p:sp>
      <p:sp>
        <p:nvSpPr>
          <p:cNvPr id="5" name="Text Placeholder 4">
            <a:extLst>
              <a:ext uri="{FF2B5EF4-FFF2-40B4-BE49-F238E27FC236}">
                <a16:creationId xmlns:a16="http://schemas.microsoft.com/office/drawing/2014/main" id="{CF91A679-9077-7742-9C44-471E5C14304D}"/>
              </a:ext>
            </a:extLst>
          </p:cNvPr>
          <p:cNvSpPr>
            <a:spLocks noGrp="1"/>
          </p:cNvSpPr>
          <p:nvPr>
            <p:ph type="body" sz="quarter" idx="12"/>
          </p:nvPr>
        </p:nvSpPr>
        <p:spPr>
          <a:xfrm>
            <a:off x="1466006" y="1083872"/>
            <a:ext cx="6211988" cy="273844"/>
          </a:xfrm>
        </p:spPr>
        <p:txBody>
          <a:bodyPr/>
          <a:lstStyle/>
          <a:p>
            <a:pPr marL="0" indent="0" algn="ctr">
              <a:buNone/>
            </a:pPr>
            <a:r>
              <a:rPr lang="en-US" spc="30" dirty="0">
                <a:solidFill>
                  <a:srgbClr val="52D464"/>
                </a:solidFill>
                <a:latin typeface="Helvetica" pitchFamily="2" charset="0"/>
              </a:rPr>
              <a:t>Cyber Readiness Program Addresses the </a:t>
            </a:r>
            <a:r>
              <a:rPr lang="en-US" b="1" spc="30" dirty="0">
                <a:solidFill>
                  <a:srgbClr val="52D464"/>
                </a:solidFill>
                <a:latin typeface="Helvetica" pitchFamily="2" charset="0"/>
              </a:rPr>
              <a:t>4 Core Cyber Issues </a:t>
            </a:r>
          </a:p>
        </p:txBody>
      </p:sp>
      <p:sp>
        <p:nvSpPr>
          <p:cNvPr id="18" name="Footer Placeholder 2">
            <a:extLst>
              <a:ext uri="{FF2B5EF4-FFF2-40B4-BE49-F238E27FC236}">
                <a16:creationId xmlns:a16="http://schemas.microsoft.com/office/drawing/2014/main" id="{86E4A9F8-DDB6-A448-89F3-35C4682AD57E}"/>
              </a:ext>
            </a:extLst>
          </p:cNvPr>
          <p:cNvSpPr>
            <a:spLocks noGrp="1"/>
          </p:cNvSpPr>
          <p:nvPr>
            <p:ph type="ftr" sz="quarter" idx="13"/>
          </p:nvPr>
        </p:nvSpPr>
        <p:spPr/>
        <p:txBody>
          <a:bodyPr/>
          <a:lstStyle/>
          <a:p>
            <a:pPr algn="l"/>
            <a:r>
              <a:rPr lang="en-US" sz="800" dirty="0" err="1">
                <a:solidFill>
                  <a:schemeClr val="tx1">
                    <a:lumMod val="75000"/>
                    <a:lumOff val="25000"/>
                  </a:schemeClr>
                </a:solidFill>
                <a:cs typeface="Times New Roman" panose="02020603050405020304" pitchFamily="18" charset="0"/>
              </a:rPr>
              <a:t>BeCyberReady.com</a:t>
            </a:r>
            <a:endParaRPr lang="en-US" sz="800" dirty="0">
              <a:solidFill>
                <a:schemeClr val="tx1">
                  <a:lumMod val="75000"/>
                  <a:lumOff val="25000"/>
                </a:schemeClr>
              </a:solidFill>
              <a:cs typeface="Times New Roman" panose="02020603050405020304" pitchFamily="18" charset="0"/>
            </a:endParaRPr>
          </a:p>
        </p:txBody>
      </p:sp>
      <p:sp>
        <p:nvSpPr>
          <p:cNvPr id="4" name="Slide Number Placeholder 3">
            <a:extLst>
              <a:ext uri="{FF2B5EF4-FFF2-40B4-BE49-F238E27FC236}">
                <a16:creationId xmlns:a16="http://schemas.microsoft.com/office/drawing/2014/main" id="{B01BE411-A524-2645-A276-919FCE3B5C7D}"/>
              </a:ext>
            </a:extLst>
          </p:cNvPr>
          <p:cNvSpPr>
            <a:spLocks noGrp="1"/>
          </p:cNvSpPr>
          <p:nvPr>
            <p:ph type="sldNum" sz="quarter" idx="14"/>
          </p:nvPr>
        </p:nvSpPr>
        <p:spPr/>
        <p:txBody>
          <a:bodyPr/>
          <a:lstStyle/>
          <a:p>
            <a:fld id="{91CAA2B6-3777-7546-A235-E6D0574FFFE5}" type="slidenum">
              <a:rPr lang="en-US" smtClean="0"/>
              <a:pPr/>
              <a:t>8</a:t>
            </a:fld>
            <a:endParaRPr lang="en-US" dirty="0"/>
          </a:p>
        </p:txBody>
      </p:sp>
      <p:sp>
        <p:nvSpPr>
          <p:cNvPr id="9" name="TextBox 8">
            <a:extLst>
              <a:ext uri="{FF2B5EF4-FFF2-40B4-BE49-F238E27FC236}">
                <a16:creationId xmlns:a16="http://schemas.microsoft.com/office/drawing/2014/main" id="{51560CA2-38F6-0145-945B-D8361676F46F}"/>
              </a:ext>
            </a:extLst>
          </p:cNvPr>
          <p:cNvSpPr txBox="1"/>
          <p:nvPr/>
        </p:nvSpPr>
        <p:spPr>
          <a:xfrm>
            <a:off x="1284923" y="1660458"/>
            <a:ext cx="3130820" cy="1609608"/>
          </a:xfrm>
          <a:prstGeom prst="rect">
            <a:avLst/>
          </a:prstGeom>
          <a:noFill/>
        </p:spPr>
        <p:txBody>
          <a:bodyPr wrap="square" rtlCol="0">
            <a:spAutoFit/>
          </a:bodyPr>
          <a:lstStyle/>
          <a:p>
            <a:pPr>
              <a:lnSpc>
                <a:spcPts val="1720"/>
              </a:lnSpc>
            </a:pPr>
            <a:r>
              <a:rPr lang="en-US" sz="1400" b="1" dirty="0">
                <a:solidFill>
                  <a:schemeClr val="accent6"/>
                </a:solidFill>
                <a:latin typeface="Helvetica" pitchFamily="2" charset="0"/>
              </a:rPr>
              <a:t>Strong Passwords</a:t>
            </a:r>
          </a:p>
          <a:p>
            <a:pPr>
              <a:lnSpc>
                <a:spcPts val="1720"/>
              </a:lnSpc>
            </a:pPr>
            <a:r>
              <a:rPr lang="en-US" sz="1100" dirty="0">
                <a:solidFill>
                  <a:schemeClr val="accent6"/>
                </a:solidFill>
                <a:latin typeface="Helvetica" pitchFamily="2" charset="0"/>
                <a:cs typeface="Geeza Pro" panose="02000400000000000000" pitchFamily="2" charset="-78"/>
              </a:rPr>
              <a:t>Weak or stolen passwords cause 2 out of 3 breaches. Learn how to easily make and manage hard-to-crack passwords for every account in your business.</a:t>
            </a:r>
          </a:p>
          <a:p>
            <a:pPr>
              <a:lnSpc>
                <a:spcPts val="1720"/>
              </a:lnSpc>
            </a:pPr>
            <a:br>
              <a:rPr lang="en-US" dirty="0">
                <a:latin typeface="Helvetica" pitchFamily="2" charset="0"/>
              </a:rPr>
            </a:br>
            <a:endParaRPr lang="en-US" dirty="0">
              <a:latin typeface="Helvetica" pitchFamily="2" charset="0"/>
            </a:endParaRPr>
          </a:p>
        </p:txBody>
      </p:sp>
      <p:sp>
        <p:nvSpPr>
          <p:cNvPr id="10" name="TextBox 9">
            <a:extLst>
              <a:ext uri="{FF2B5EF4-FFF2-40B4-BE49-F238E27FC236}">
                <a16:creationId xmlns:a16="http://schemas.microsoft.com/office/drawing/2014/main" id="{EC0F1AA6-A310-4A4D-835C-7EB3A7CDCAAE}"/>
              </a:ext>
            </a:extLst>
          </p:cNvPr>
          <p:cNvSpPr txBox="1"/>
          <p:nvPr/>
        </p:nvSpPr>
        <p:spPr>
          <a:xfrm>
            <a:off x="5207609" y="1674615"/>
            <a:ext cx="3754962" cy="1827616"/>
          </a:xfrm>
          <a:prstGeom prst="rect">
            <a:avLst/>
          </a:prstGeom>
          <a:noFill/>
        </p:spPr>
        <p:txBody>
          <a:bodyPr wrap="square" rtlCol="0">
            <a:spAutoFit/>
          </a:bodyPr>
          <a:lstStyle/>
          <a:p>
            <a:pPr>
              <a:lnSpc>
                <a:spcPts val="1720"/>
              </a:lnSpc>
            </a:pPr>
            <a:r>
              <a:rPr lang="en-US" sz="1400" b="1" dirty="0">
                <a:solidFill>
                  <a:schemeClr val="accent6"/>
                </a:solidFill>
                <a:latin typeface="Helvetica" pitchFamily="2" charset="0"/>
              </a:rPr>
              <a:t>Phishing</a:t>
            </a:r>
          </a:p>
          <a:p>
            <a:pPr>
              <a:lnSpc>
                <a:spcPts val="1720"/>
              </a:lnSpc>
            </a:pPr>
            <a:r>
              <a:rPr lang="en-US" sz="1100" dirty="0">
                <a:solidFill>
                  <a:schemeClr val="accent6"/>
                </a:solidFill>
                <a:latin typeface="Helvetica" pitchFamily="2" charset="0"/>
              </a:rPr>
              <a:t>Hard to spot phishing messages can result in an employee accidentally compromising security. Learn the red flags and train employees to avoid opening corrupted files or responding to criminals with sensitive information.</a:t>
            </a:r>
          </a:p>
          <a:p>
            <a:pPr>
              <a:lnSpc>
                <a:spcPts val="1720"/>
              </a:lnSpc>
            </a:pPr>
            <a:br>
              <a:rPr lang="en-US" sz="1200" dirty="0">
                <a:latin typeface="Helvetica" pitchFamily="2" charset="0"/>
              </a:rPr>
            </a:br>
            <a:br>
              <a:rPr lang="en-US" dirty="0">
                <a:latin typeface="Helvetica" pitchFamily="2" charset="0"/>
              </a:rPr>
            </a:br>
            <a:endParaRPr lang="en-US" dirty="0">
              <a:latin typeface="Helvetica" pitchFamily="2" charset="0"/>
            </a:endParaRPr>
          </a:p>
        </p:txBody>
      </p:sp>
      <p:sp>
        <p:nvSpPr>
          <p:cNvPr id="11" name="TextBox 10">
            <a:extLst>
              <a:ext uri="{FF2B5EF4-FFF2-40B4-BE49-F238E27FC236}">
                <a16:creationId xmlns:a16="http://schemas.microsoft.com/office/drawing/2014/main" id="{0B7999A3-2EE0-CB42-8A22-2A2F53300724}"/>
              </a:ext>
            </a:extLst>
          </p:cNvPr>
          <p:cNvSpPr txBox="1"/>
          <p:nvPr/>
        </p:nvSpPr>
        <p:spPr>
          <a:xfrm>
            <a:off x="1244170" y="3095307"/>
            <a:ext cx="3272162" cy="1827616"/>
          </a:xfrm>
          <a:prstGeom prst="rect">
            <a:avLst/>
          </a:prstGeom>
          <a:noFill/>
        </p:spPr>
        <p:txBody>
          <a:bodyPr wrap="square" rtlCol="0">
            <a:spAutoFit/>
          </a:bodyPr>
          <a:lstStyle/>
          <a:p>
            <a:pPr>
              <a:lnSpc>
                <a:spcPts val="1720"/>
              </a:lnSpc>
            </a:pPr>
            <a:r>
              <a:rPr lang="en-US" sz="1400" b="1" dirty="0">
                <a:solidFill>
                  <a:schemeClr val="accent6"/>
                </a:solidFill>
                <a:latin typeface="Helvetica" pitchFamily="2" charset="0"/>
              </a:rPr>
              <a:t>Software Updates</a:t>
            </a:r>
          </a:p>
          <a:p>
            <a:pPr>
              <a:lnSpc>
                <a:spcPts val="1720"/>
              </a:lnSpc>
            </a:pPr>
            <a:r>
              <a:rPr lang="en-US" sz="1100" dirty="0">
                <a:solidFill>
                  <a:schemeClr val="accent6"/>
                </a:solidFill>
                <a:latin typeface="Helvetica" pitchFamily="2" charset="0"/>
              </a:rPr>
              <a:t>Most attacks exploit known software vulnerabilities that have already been fixed. Learn how to automate software updates system-wide and teach employees to install updates promptly. </a:t>
            </a:r>
          </a:p>
          <a:p>
            <a:pPr>
              <a:lnSpc>
                <a:spcPts val="1720"/>
              </a:lnSpc>
            </a:pPr>
            <a:br>
              <a:rPr lang="en-US" sz="1200" dirty="0">
                <a:latin typeface="Helvetica" pitchFamily="2" charset="0"/>
              </a:rPr>
            </a:br>
            <a:br>
              <a:rPr lang="en-US" dirty="0">
                <a:latin typeface="Helvetica" pitchFamily="2" charset="0"/>
              </a:rPr>
            </a:br>
            <a:endParaRPr lang="en-US" dirty="0">
              <a:latin typeface="Helvetica" pitchFamily="2" charset="0"/>
            </a:endParaRPr>
          </a:p>
        </p:txBody>
      </p:sp>
      <p:sp>
        <p:nvSpPr>
          <p:cNvPr id="12" name="Rectangle 11">
            <a:extLst>
              <a:ext uri="{FF2B5EF4-FFF2-40B4-BE49-F238E27FC236}">
                <a16:creationId xmlns:a16="http://schemas.microsoft.com/office/drawing/2014/main" id="{F1E878CC-0FC2-EE4D-B95B-342A83B33756}"/>
              </a:ext>
            </a:extLst>
          </p:cNvPr>
          <p:cNvSpPr/>
          <p:nvPr/>
        </p:nvSpPr>
        <p:spPr>
          <a:xfrm>
            <a:off x="5207608" y="3124243"/>
            <a:ext cx="3419820" cy="1648080"/>
          </a:xfrm>
          <a:prstGeom prst="rect">
            <a:avLst/>
          </a:prstGeom>
        </p:spPr>
        <p:txBody>
          <a:bodyPr wrap="square">
            <a:spAutoFit/>
          </a:bodyPr>
          <a:lstStyle/>
          <a:p>
            <a:pPr>
              <a:lnSpc>
                <a:spcPts val="1720"/>
              </a:lnSpc>
            </a:pPr>
            <a:r>
              <a:rPr lang="en-US" sz="1400" b="1" dirty="0">
                <a:solidFill>
                  <a:schemeClr val="accent6"/>
                </a:solidFill>
                <a:latin typeface="Helvetica" pitchFamily="2" charset="0"/>
              </a:rPr>
              <a:t>USBs</a:t>
            </a:r>
          </a:p>
          <a:p>
            <a:pPr>
              <a:lnSpc>
                <a:spcPts val="1720"/>
              </a:lnSpc>
              <a:spcAft>
                <a:spcPts val="300"/>
              </a:spcAft>
            </a:pPr>
            <a:r>
              <a:rPr lang="en-US" sz="1100" dirty="0">
                <a:solidFill>
                  <a:schemeClr val="accent6"/>
                </a:solidFill>
                <a:latin typeface="Helvetica" pitchFamily="2" charset="0"/>
              </a:rPr>
              <a:t>Removable media like USBs can be an easy way </a:t>
            </a:r>
            <a:br>
              <a:rPr lang="en-US" sz="1100" dirty="0">
                <a:solidFill>
                  <a:schemeClr val="accent6"/>
                </a:solidFill>
                <a:latin typeface="Helvetica" pitchFamily="2" charset="0"/>
              </a:rPr>
            </a:br>
            <a:r>
              <a:rPr lang="en-US" sz="1100" dirty="0">
                <a:solidFill>
                  <a:schemeClr val="accent6"/>
                </a:solidFill>
                <a:latin typeface="Helvetica" pitchFamily="2" charset="0"/>
              </a:rPr>
              <a:t>for hackers to get in. Learn how to safely store </a:t>
            </a:r>
            <a:br>
              <a:rPr lang="en-US" sz="1100" dirty="0">
                <a:solidFill>
                  <a:schemeClr val="accent6"/>
                </a:solidFill>
                <a:latin typeface="Helvetica" pitchFamily="2" charset="0"/>
              </a:rPr>
            </a:br>
            <a:r>
              <a:rPr lang="en-US" sz="1100" dirty="0">
                <a:solidFill>
                  <a:schemeClr val="accent6"/>
                </a:solidFill>
                <a:latin typeface="Helvetica" pitchFamily="2" charset="0"/>
              </a:rPr>
              <a:t>and share files without this risk and how to use removable media when necessary.</a:t>
            </a:r>
          </a:p>
          <a:p>
            <a:pPr>
              <a:lnSpc>
                <a:spcPts val="1720"/>
              </a:lnSpc>
            </a:pPr>
            <a:br>
              <a:rPr lang="en-US" dirty="0">
                <a:latin typeface="Helvetica" pitchFamily="2" charset="0"/>
              </a:rPr>
            </a:br>
            <a:endParaRPr lang="en-US" dirty="0">
              <a:latin typeface="Helvetica" pitchFamily="2" charset="0"/>
            </a:endParaRPr>
          </a:p>
        </p:txBody>
      </p:sp>
      <p:sp>
        <p:nvSpPr>
          <p:cNvPr id="13" name="Oval 12">
            <a:extLst>
              <a:ext uri="{FF2B5EF4-FFF2-40B4-BE49-F238E27FC236}">
                <a16:creationId xmlns:a16="http://schemas.microsoft.com/office/drawing/2014/main" id="{F421113E-5657-F44E-A2E8-1136230D1EC9}"/>
              </a:ext>
            </a:extLst>
          </p:cNvPr>
          <p:cNvSpPr/>
          <p:nvPr/>
        </p:nvSpPr>
        <p:spPr>
          <a:xfrm>
            <a:off x="606481" y="1740286"/>
            <a:ext cx="540044" cy="540044"/>
          </a:xfrm>
          <a:prstGeom prst="ellipse">
            <a:avLst/>
          </a:prstGeom>
          <a:gradFill>
            <a:gsLst>
              <a:gs pos="0">
                <a:schemeClr val="accent1">
                  <a:lumMod val="20000"/>
                  <a:lumOff val="80000"/>
                </a:schemeClr>
              </a:gs>
              <a:gs pos="99000">
                <a:schemeClr val="accent1"/>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D9C0A36-766A-644B-A622-CCC2E7D7439A}"/>
              </a:ext>
            </a:extLst>
          </p:cNvPr>
          <p:cNvSpPr/>
          <p:nvPr/>
        </p:nvSpPr>
        <p:spPr>
          <a:xfrm>
            <a:off x="4576138" y="1740286"/>
            <a:ext cx="540044" cy="540044"/>
          </a:xfrm>
          <a:prstGeom prst="ellipse">
            <a:avLst/>
          </a:prstGeom>
          <a:gradFill>
            <a:gsLst>
              <a:gs pos="0">
                <a:schemeClr val="accent1">
                  <a:lumMod val="20000"/>
                  <a:lumOff val="80000"/>
                </a:schemeClr>
              </a:gs>
              <a:gs pos="99000">
                <a:schemeClr val="accent1"/>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A1A9E1D-2C44-EE41-ABD5-10EB30AFD8D1}"/>
              </a:ext>
            </a:extLst>
          </p:cNvPr>
          <p:cNvSpPr/>
          <p:nvPr/>
        </p:nvSpPr>
        <p:spPr>
          <a:xfrm>
            <a:off x="606481" y="3140933"/>
            <a:ext cx="540044" cy="540044"/>
          </a:xfrm>
          <a:prstGeom prst="ellipse">
            <a:avLst/>
          </a:prstGeom>
          <a:gradFill>
            <a:gsLst>
              <a:gs pos="0">
                <a:schemeClr val="accent1">
                  <a:lumMod val="20000"/>
                  <a:lumOff val="80000"/>
                </a:schemeClr>
              </a:gs>
              <a:gs pos="99000">
                <a:schemeClr val="accent1"/>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D6232B0-F988-AE40-B4B2-7F421E9D4590}"/>
              </a:ext>
            </a:extLst>
          </p:cNvPr>
          <p:cNvSpPr/>
          <p:nvPr/>
        </p:nvSpPr>
        <p:spPr>
          <a:xfrm>
            <a:off x="4576138" y="3140933"/>
            <a:ext cx="540044" cy="540044"/>
          </a:xfrm>
          <a:prstGeom prst="ellipse">
            <a:avLst/>
          </a:prstGeom>
          <a:gradFill>
            <a:gsLst>
              <a:gs pos="0">
                <a:schemeClr val="accent1">
                  <a:lumMod val="20000"/>
                  <a:lumOff val="80000"/>
                </a:schemeClr>
              </a:gs>
              <a:gs pos="99000">
                <a:schemeClr val="accent1"/>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FBAF7861-2796-3F47-A603-8C6F7701CB7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25424" y="1786649"/>
            <a:ext cx="449548" cy="443998"/>
          </a:xfrm>
          <a:prstGeom prst="rect">
            <a:avLst/>
          </a:prstGeom>
        </p:spPr>
      </p:pic>
      <p:pic>
        <p:nvPicPr>
          <p:cNvPr id="21" name="Picture 20" descr="Icon&#10;&#10;Description automatically generated">
            <a:extLst>
              <a:ext uri="{FF2B5EF4-FFF2-40B4-BE49-F238E27FC236}">
                <a16:creationId xmlns:a16="http://schemas.microsoft.com/office/drawing/2014/main" id="{1DD48B94-942B-954F-8E8B-A594FE8A851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9557" y="3228632"/>
            <a:ext cx="504539" cy="411106"/>
          </a:xfrm>
          <a:prstGeom prst="rect">
            <a:avLst/>
          </a:prstGeom>
        </p:spPr>
      </p:pic>
      <p:pic>
        <p:nvPicPr>
          <p:cNvPr id="23" name="Picture 22" descr="A picture containing text, sign, clipart&#10;&#10;Description automatically generated">
            <a:extLst>
              <a:ext uri="{FF2B5EF4-FFF2-40B4-BE49-F238E27FC236}">
                <a16:creationId xmlns:a16="http://schemas.microsoft.com/office/drawing/2014/main" id="{7B78B623-3B94-4241-9AD5-F8DB356C0A2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92427" y="1740286"/>
            <a:ext cx="350026" cy="577236"/>
          </a:xfrm>
          <a:prstGeom prst="rect">
            <a:avLst/>
          </a:prstGeom>
        </p:spPr>
      </p:pic>
      <p:pic>
        <p:nvPicPr>
          <p:cNvPr id="25" name="Picture 24" descr="Icon&#10;&#10;Description automatically generated">
            <a:extLst>
              <a:ext uri="{FF2B5EF4-FFF2-40B4-BE49-F238E27FC236}">
                <a16:creationId xmlns:a16="http://schemas.microsoft.com/office/drawing/2014/main" id="{CF8AAB02-7DC4-514F-96A7-17996DCC330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678392" y="3161491"/>
            <a:ext cx="321149" cy="498928"/>
          </a:xfrm>
          <a:prstGeom prst="rect">
            <a:avLst/>
          </a:prstGeom>
        </p:spPr>
      </p:pic>
    </p:spTree>
    <p:extLst>
      <p:ext uri="{BB962C8B-B14F-4D97-AF65-F5344CB8AC3E}">
        <p14:creationId xmlns:p14="http://schemas.microsoft.com/office/powerpoint/2010/main" val="11476308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2A3C71B2-D30E-D646-AB73-BA66F6043C61}"/>
              </a:ext>
            </a:extLst>
          </p:cNvPr>
          <p:cNvSpPr/>
          <p:nvPr/>
        </p:nvSpPr>
        <p:spPr>
          <a:xfrm rot="10955756">
            <a:off x="4512219" y="315119"/>
            <a:ext cx="5828043" cy="5828043"/>
          </a:xfrm>
          <a:prstGeom prst="ellipse">
            <a:avLst/>
          </a:prstGeom>
          <a:gradFill flip="none" rotWithShape="1">
            <a:gsLst>
              <a:gs pos="56025">
                <a:srgbClr val="C7F1CD">
                  <a:alpha val="72000"/>
                </a:srgbClr>
              </a:gs>
              <a:gs pos="93999">
                <a:srgbClr val="52D464">
                  <a:alpha val="54000"/>
                  <a:lumMod val="47000"/>
                  <a:lumOff val="53000"/>
                </a:srgbClr>
              </a:gs>
              <a:gs pos="0">
                <a:srgbClr val="52D464">
                  <a:alpha val="47000"/>
                </a:srgbClr>
              </a:gs>
              <a:gs pos="96000">
                <a:srgbClr val="52D464"/>
              </a:gs>
              <a:gs pos="83000">
                <a:schemeClr val="bg1"/>
              </a:gs>
              <a:gs pos="100000">
                <a:schemeClr val="accent1">
                  <a:lumMod val="30000"/>
                  <a:lumOff val="70000"/>
                </a:schemeClr>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D948D1-2A95-974C-86B8-D97D6B12410F}"/>
              </a:ext>
            </a:extLst>
          </p:cNvPr>
          <p:cNvSpPr>
            <a:spLocks noGrp="1"/>
          </p:cNvSpPr>
          <p:nvPr>
            <p:ph type="title"/>
          </p:nvPr>
        </p:nvSpPr>
        <p:spPr>
          <a:xfrm>
            <a:off x="315566" y="835724"/>
            <a:ext cx="4256434" cy="376846"/>
          </a:xfrm>
        </p:spPr>
        <p:txBody>
          <a:bodyPr/>
          <a:lstStyle/>
          <a:p>
            <a:pPr algn="ctr"/>
            <a:r>
              <a:rPr lang="en-US" sz="2000" b="1" dirty="0">
                <a:solidFill>
                  <a:schemeClr val="tx1">
                    <a:lumMod val="75000"/>
                    <a:lumOff val="25000"/>
                  </a:schemeClr>
                </a:solidFill>
              </a:rPr>
              <a:t>Included Free in the Program</a:t>
            </a:r>
          </a:p>
        </p:txBody>
      </p:sp>
      <p:sp>
        <p:nvSpPr>
          <p:cNvPr id="5" name="Text Placeholder 4">
            <a:extLst>
              <a:ext uri="{FF2B5EF4-FFF2-40B4-BE49-F238E27FC236}">
                <a16:creationId xmlns:a16="http://schemas.microsoft.com/office/drawing/2014/main" id="{3CA21805-B6CD-CC42-9519-0E2A6969EE4F}"/>
              </a:ext>
            </a:extLst>
          </p:cNvPr>
          <p:cNvSpPr>
            <a:spLocks noGrp="1"/>
          </p:cNvSpPr>
          <p:nvPr>
            <p:ph type="body" sz="quarter" idx="12"/>
          </p:nvPr>
        </p:nvSpPr>
        <p:spPr>
          <a:xfrm>
            <a:off x="1487715" y="1872033"/>
            <a:ext cx="2868776" cy="837339"/>
          </a:xfrm>
        </p:spPr>
        <p:txBody>
          <a:bodyPr/>
          <a:lstStyle/>
          <a:p>
            <a:pPr marL="0" indent="0">
              <a:lnSpc>
                <a:spcPct val="120000"/>
              </a:lnSpc>
              <a:buNone/>
            </a:pPr>
            <a:r>
              <a:rPr lang="en-US" sz="1000" dirty="0">
                <a:solidFill>
                  <a:schemeClr val="accent6"/>
                </a:solidFill>
                <a:latin typeface="Helvetica" pitchFamily="2" charset="0"/>
              </a:rPr>
              <a:t>Actionable, easy-to-customize Playbook with </a:t>
            </a:r>
            <a:r>
              <a:rPr lang="en-US" sz="1000" b="1" dirty="0">
                <a:solidFill>
                  <a:schemeClr val="accent6"/>
                </a:solidFill>
                <a:latin typeface="Helvetica" pitchFamily="2" charset="0"/>
              </a:rPr>
              <a:t>clear directives and guidance for company security policies</a:t>
            </a:r>
            <a:r>
              <a:rPr lang="en-US" sz="1000" dirty="0">
                <a:solidFill>
                  <a:schemeClr val="accent6"/>
                </a:solidFill>
                <a:latin typeface="Helvetica" pitchFamily="2" charset="0"/>
              </a:rPr>
              <a:t> and a simple Incident Response Plan with </a:t>
            </a:r>
            <a:r>
              <a:rPr lang="en-US" sz="1000" b="1" dirty="0">
                <a:solidFill>
                  <a:schemeClr val="accent6"/>
                </a:solidFill>
                <a:latin typeface="Helvetica" pitchFamily="2" charset="0"/>
              </a:rPr>
              <a:t>instructions for how to handle a security breach.</a:t>
            </a:r>
            <a:br>
              <a:rPr lang="en-US" sz="1000" b="1" dirty="0">
                <a:latin typeface="Helvetica" pitchFamily="2" charset="0"/>
              </a:rPr>
            </a:br>
            <a:endParaRPr lang="en-US" sz="1000" b="1" dirty="0">
              <a:solidFill>
                <a:schemeClr val="accent6"/>
              </a:solidFill>
              <a:latin typeface="Helvetica" pitchFamily="2" charset="0"/>
            </a:endParaRPr>
          </a:p>
        </p:txBody>
      </p:sp>
      <p:sp>
        <p:nvSpPr>
          <p:cNvPr id="14" name="Footer Placeholder 2">
            <a:extLst>
              <a:ext uri="{FF2B5EF4-FFF2-40B4-BE49-F238E27FC236}">
                <a16:creationId xmlns:a16="http://schemas.microsoft.com/office/drawing/2014/main" id="{854FF78C-5700-D044-B16B-D69105D4E843}"/>
              </a:ext>
            </a:extLst>
          </p:cNvPr>
          <p:cNvSpPr>
            <a:spLocks noGrp="1"/>
          </p:cNvSpPr>
          <p:nvPr>
            <p:ph type="ftr" sz="quarter" idx="13"/>
          </p:nvPr>
        </p:nvSpPr>
        <p:spPr/>
        <p:txBody>
          <a:bodyPr/>
          <a:lstStyle/>
          <a:p>
            <a:pPr algn="l"/>
            <a:r>
              <a:rPr lang="en-US" sz="800" dirty="0" err="1">
                <a:solidFill>
                  <a:schemeClr val="tx1">
                    <a:lumMod val="75000"/>
                    <a:lumOff val="25000"/>
                  </a:schemeClr>
                </a:solidFill>
                <a:cs typeface="Times New Roman" panose="02020603050405020304" pitchFamily="18" charset="0"/>
              </a:rPr>
              <a:t>BeCyberReady.com</a:t>
            </a:r>
            <a:endParaRPr lang="en-US" sz="800" dirty="0">
              <a:solidFill>
                <a:schemeClr val="tx1">
                  <a:lumMod val="75000"/>
                  <a:lumOff val="25000"/>
                </a:schemeClr>
              </a:solidFill>
              <a:cs typeface="Times New Roman" panose="02020603050405020304" pitchFamily="18" charset="0"/>
            </a:endParaRPr>
          </a:p>
        </p:txBody>
      </p:sp>
      <p:sp>
        <p:nvSpPr>
          <p:cNvPr id="4" name="Slide Number Placeholder 3">
            <a:extLst>
              <a:ext uri="{FF2B5EF4-FFF2-40B4-BE49-F238E27FC236}">
                <a16:creationId xmlns:a16="http://schemas.microsoft.com/office/drawing/2014/main" id="{FE4A60AC-645B-D84D-8A5A-993DE1B685DE}"/>
              </a:ext>
            </a:extLst>
          </p:cNvPr>
          <p:cNvSpPr>
            <a:spLocks noGrp="1"/>
          </p:cNvSpPr>
          <p:nvPr>
            <p:ph type="sldNum" sz="quarter" idx="14"/>
          </p:nvPr>
        </p:nvSpPr>
        <p:spPr/>
        <p:txBody>
          <a:bodyPr/>
          <a:lstStyle/>
          <a:p>
            <a:fld id="{91CAA2B6-3777-7546-A235-E6D0574FFFE5}" type="slidenum">
              <a:rPr lang="en-US" smtClean="0">
                <a:solidFill>
                  <a:schemeClr val="tx1">
                    <a:lumMod val="75000"/>
                    <a:lumOff val="25000"/>
                  </a:schemeClr>
                </a:solidFill>
              </a:rPr>
              <a:pPr/>
              <a:t>9</a:t>
            </a:fld>
            <a:endParaRPr lang="en-US" dirty="0">
              <a:solidFill>
                <a:schemeClr val="tx1">
                  <a:lumMod val="75000"/>
                  <a:lumOff val="25000"/>
                </a:schemeClr>
              </a:solidFill>
            </a:endParaRPr>
          </a:p>
        </p:txBody>
      </p:sp>
      <p:sp>
        <p:nvSpPr>
          <p:cNvPr id="9" name="Rectangle 8">
            <a:extLst>
              <a:ext uri="{FF2B5EF4-FFF2-40B4-BE49-F238E27FC236}">
                <a16:creationId xmlns:a16="http://schemas.microsoft.com/office/drawing/2014/main" id="{CFD2A3BB-5C4D-2147-A512-E788D6182A12}"/>
              </a:ext>
            </a:extLst>
          </p:cNvPr>
          <p:cNvSpPr/>
          <p:nvPr/>
        </p:nvSpPr>
        <p:spPr>
          <a:xfrm>
            <a:off x="5019100" y="3304675"/>
            <a:ext cx="3954755" cy="1189493"/>
          </a:xfrm>
          <a:prstGeom prst="rect">
            <a:avLst/>
          </a:prstGeom>
        </p:spPr>
        <p:txBody>
          <a:bodyPr wrap="square">
            <a:spAutoFit/>
          </a:bodyPr>
          <a:lstStyle/>
          <a:p>
            <a:pPr>
              <a:lnSpc>
                <a:spcPct val="120000"/>
              </a:lnSpc>
              <a:spcAft>
                <a:spcPts val="2300"/>
              </a:spcAft>
            </a:pPr>
            <a:r>
              <a:rPr lang="en-US" sz="1000" dirty="0">
                <a:solidFill>
                  <a:schemeClr val="accent6"/>
                </a:solidFill>
                <a:latin typeface="Helvetica" pitchFamily="2" charset="0"/>
              </a:rPr>
              <a:t>A simple, easy-to-understand online course for the Cyber Leader that </a:t>
            </a:r>
            <a:r>
              <a:rPr lang="en-US" sz="1000" b="1" dirty="0">
                <a:solidFill>
                  <a:schemeClr val="accent6"/>
                </a:solidFill>
                <a:latin typeface="Helvetica" pitchFamily="2" charset="0"/>
              </a:rPr>
              <a:t>requires no technical understanding, can be completed at any pace, and on any device. </a:t>
            </a:r>
            <a:r>
              <a:rPr lang="en-US" sz="1000" dirty="0">
                <a:solidFill>
                  <a:schemeClr val="accent6"/>
                </a:solidFill>
                <a:latin typeface="Helvetica" pitchFamily="2" charset="0"/>
              </a:rPr>
              <a:t>The online training also offers instructor access and support with in-lesson discussion boards and a private Program community board for peer-to-peer support.</a:t>
            </a:r>
            <a:br>
              <a:rPr lang="en-US" sz="1000" dirty="0">
                <a:latin typeface="Helvetica" pitchFamily="2" charset="0"/>
              </a:rPr>
            </a:br>
            <a:endParaRPr lang="en-US" sz="1000" dirty="0">
              <a:latin typeface="Helvetica" pitchFamily="2" charset="0"/>
            </a:endParaRPr>
          </a:p>
        </p:txBody>
      </p:sp>
      <p:sp>
        <p:nvSpPr>
          <p:cNvPr id="10" name="Rectangle 9">
            <a:extLst>
              <a:ext uri="{FF2B5EF4-FFF2-40B4-BE49-F238E27FC236}">
                <a16:creationId xmlns:a16="http://schemas.microsoft.com/office/drawing/2014/main" id="{07874CF4-DA28-364F-96E7-DC2480ECCB2B}"/>
              </a:ext>
            </a:extLst>
          </p:cNvPr>
          <p:cNvSpPr/>
          <p:nvPr/>
        </p:nvSpPr>
        <p:spPr>
          <a:xfrm>
            <a:off x="1457837" y="3447801"/>
            <a:ext cx="2928532" cy="1004827"/>
          </a:xfrm>
          <a:prstGeom prst="rect">
            <a:avLst/>
          </a:prstGeom>
        </p:spPr>
        <p:txBody>
          <a:bodyPr wrap="square">
            <a:spAutoFit/>
          </a:bodyPr>
          <a:lstStyle/>
          <a:p>
            <a:pPr>
              <a:lnSpc>
                <a:spcPct val="120000"/>
              </a:lnSpc>
            </a:pPr>
            <a:r>
              <a:rPr lang="en-US" sz="1000" b="1" dirty="0">
                <a:solidFill>
                  <a:schemeClr val="accent6"/>
                </a:solidFill>
                <a:latin typeface="Helvetica" pitchFamily="2" charset="0"/>
              </a:rPr>
              <a:t>Complete kit of workforce training materials </a:t>
            </a:r>
            <a:r>
              <a:rPr lang="en-US" sz="1000" dirty="0">
                <a:solidFill>
                  <a:schemeClr val="accent6"/>
                </a:solidFill>
                <a:latin typeface="Helvetica" pitchFamily="2" charset="0"/>
              </a:rPr>
              <a:t>to use to </a:t>
            </a:r>
            <a:r>
              <a:rPr lang="en-US" sz="1000" b="1" dirty="0">
                <a:solidFill>
                  <a:schemeClr val="accent6"/>
                </a:solidFill>
                <a:latin typeface="Helvetica" pitchFamily="2" charset="0"/>
              </a:rPr>
              <a:t>train employees via remote </a:t>
            </a:r>
            <a:r>
              <a:rPr lang="en-US" sz="1000" dirty="0">
                <a:solidFill>
                  <a:schemeClr val="accent6"/>
                </a:solidFill>
                <a:latin typeface="Helvetica" pitchFamily="2" charset="0"/>
              </a:rPr>
              <a:t>video conference, in-person meeting, or via email. Train in </a:t>
            </a:r>
            <a:r>
              <a:rPr lang="en-US" sz="1000" b="1" dirty="0">
                <a:solidFill>
                  <a:schemeClr val="accent6"/>
                </a:solidFill>
                <a:latin typeface="Helvetica" pitchFamily="2" charset="0"/>
              </a:rPr>
              <a:t>short 10-minute sessions</a:t>
            </a:r>
            <a:r>
              <a:rPr lang="en-US" sz="1000" dirty="0">
                <a:solidFill>
                  <a:schemeClr val="accent6"/>
                </a:solidFill>
                <a:latin typeface="Helvetica" pitchFamily="2" charset="0"/>
              </a:rPr>
              <a:t> or together in a single session format.</a:t>
            </a:r>
          </a:p>
        </p:txBody>
      </p:sp>
      <p:sp>
        <p:nvSpPr>
          <p:cNvPr id="16" name="Rectangle 15">
            <a:extLst>
              <a:ext uri="{FF2B5EF4-FFF2-40B4-BE49-F238E27FC236}">
                <a16:creationId xmlns:a16="http://schemas.microsoft.com/office/drawing/2014/main" id="{517D3B45-1677-5C45-9FA9-A6BF672713BD}"/>
              </a:ext>
            </a:extLst>
          </p:cNvPr>
          <p:cNvSpPr/>
          <p:nvPr/>
        </p:nvSpPr>
        <p:spPr>
          <a:xfrm>
            <a:off x="1487715" y="1527205"/>
            <a:ext cx="2498748" cy="276999"/>
          </a:xfrm>
          <a:prstGeom prst="rect">
            <a:avLst/>
          </a:prstGeom>
        </p:spPr>
        <p:txBody>
          <a:bodyPr wrap="square">
            <a:spAutoFit/>
          </a:bodyPr>
          <a:lstStyle/>
          <a:p>
            <a:r>
              <a:rPr lang="en-US" sz="1200" b="1" spc="30" dirty="0">
                <a:solidFill>
                  <a:srgbClr val="52D464"/>
                </a:solidFill>
                <a:latin typeface="Helvetica" pitchFamily="2" charset="0"/>
              </a:rPr>
              <a:t>Cyber Readiness Playbook</a:t>
            </a:r>
          </a:p>
        </p:txBody>
      </p:sp>
      <p:sp>
        <p:nvSpPr>
          <p:cNvPr id="18" name="Rectangle 17">
            <a:extLst>
              <a:ext uri="{FF2B5EF4-FFF2-40B4-BE49-F238E27FC236}">
                <a16:creationId xmlns:a16="http://schemas.microsoft.com/office/drawing/2014/main" id="{340377F5-0B05-1745-8022-F1BE0D263158}"/>
              </a:ext>
            </a:extLst>
          </p:cNvPr>
          <p:cNvSpPr/>
          <p:nvPr/>
        </p:nvSpPr>
        <p:spPr>
          <a:xfrm>
            <a:off x="1487715" y="3170802"/>
            <a:ext cx="2498748" cy="276999"/>
          </a:xfrm>
          <a:prstGeom prst="rect">
            <a:avLst/>
          </a:prstGeom>
        </p:spPr>
        <p:txBody>
          <a:bodyPr wrap="square">
            <a:spAutoFit/>
          </a:bodyPr>
          <a:lstStyle/>
          <a:p>
            <a:r>
              <a:rPr lang="en-US" sz="1200" b="1" spc="30" dirty="0">
                <a:solidFill>
                  <a:srgbClr val="52D464"/>
                </a:solidFill>
                <a:latin typeface="Helvetica" pitchFamily="2" charset="0"/>
              </a:rPr>
              <a:t>Employee Training Materials</a:t>
            </a:r>
          </a:p>
        </p:txBody>
      </p:sp>
      <p:sp>
        <p:nvSpPr>
          <p:cNvPr id="6" name="Rectangle 5">
            <a:extLst>
              <a:ext uri="{FF2B5EF4-FFF2-40B4-BE49-F238E27FC236}">
                <a16:creationId xmlns:a16="http://schemas.microsoft.com/office/drawing/2014/main" id="{483A8DA0-5A6E-9A4F-8BE1-9BFD44DEFC5D}"/>
              </a:ext>
            </a:extLst>
          </p:cNvPr>
          <p:cNvSpPr/>
          <p:nvPr/>
        </p:nvSpPr>
        <p:spPr>
          <a:xfrm>
            <a:off x="5212195" y="2988779"/>
            <a:ext cx="3076099" cy="276999"/>
          </a:xfrm>
          <a:prstGeom prst="rect">
            <a:avLst/>
          </a:prstGeom>
        </p:spPr>
        <p:txBody>
          <a:bodyPr wrap="none">
            <a:spAutoFit/>
          </a:bodyPr>
          <a:lstStyle/>
          <a:p>
            <a:r>
              <a:rPr lang="en-US" sz="1200" b="1" spc="30" dirty="0">
                <a:solidFill>
                  <a:srgbClr val="52D464"/>
                </a:solidFill>
                <a:latin typeface="Helvetica" pitchFamily="2" charset="0"/>
              </a:rPr>
              <a:t>Online Management Security Training</a:t>
            </a:r>
            <a:endParaRPr lang="en-US" sz="1200" dirty="0">
              <a:solidFill>
                <a:srgbClr val="52D464"/>
              </a:solidFill>
            </a:endParaRPr>
          </a:p>
        </p:txBody>
      </p:sp>
      <p:pic>
        <p:nvPicPr>
          <p:cNvPr id="15" name="Picture 14">
            <a:extLst>
              <a:ext uri="{FF2B5EF4-FFF2-40B4-BE49-F238E27FC236}">
                <a16:creationId xmlns:a16="http://schemas.microsoft.com/office/drawing/2014/main" id="{696FC2DA-E1A9-FF4D-B227-CDCA0564EFF7}"/>
              </a:ext>
            </a:extLst>
          </p:cNvPr>
          <p:cNvPicPr>
            <a:picLocks noChangeAspect="1"/>
          </p:cNvPicPr>
          <p:nvPr/>
        </p:nvPicPr>
        <p:blipFill>
          <a:blip r:embed="rId3"/>
          <a:stretch>
            <a:fillRect/>
          </a:stretch>
        </p:blipFill>
        <p:spPr>
          <a:xfrm>
            <a:off x="5212195" y="930263"/>
            <a:ext cx="3159355" cy="1817123"/>
          </a:xfrm>
          <a:prstGeom prst="rect">
            <a:avLst/>
          </a:prstGeom>
        </p:spPr>
      </p:pic>
      <p:pic>
        <p:nvPicPr>
          <p:cNvPr id="19" name="Picture 18" descr="Text&#10;&#10;Description automatically generated">
            <a:extLst>
              <a:ext uri="{FF2B5EF4-FFF2-40B4-BE49-F238E27FC236}">
                <a16:creationId xmlns:a16="http://schemas.microsoft.com/office/drawing/2014/main" id="{71F8F870-47EE-624C-B9E0-D1CE1DCF65DB}"/>
              </a:ext>
            </a:extLst>
          </p:cNvPr>
          <p:cNvPicPr>
            <a:picLocks noChangeAspect="1"/>
          </p:cNvPicPr>
          <p:nvPr/>
        </p:nvPicPr>
        <p:blipFill>
          <a:blip r:embed="rId4"/>
          <a:stretch>
            <a:fillRect/>
          </a:stretch>
        </p:blipFill>
        <p:spPr>
          <a:xfrm>
            <a:off x="315566" y="1527708"/>
            <a:ext cx="966103" cy="1260629"/>
          </a:xfrm>
          <a:prstGeom prst="rect">
            <a:avLst/>
          </a:prstGeom>
          <a:ln w="3175">
            <a:solidFill>
              <a:schemeClr val="tx1">
                <a:lumMod val="50000"/>
                <a:lumOff val="50000"/>
              </a:schemeClr>
            </a:solidFill>
          </a:ln>
        </p:spPr>
      </p:pic>
      <p:pic>
        <p:nvPicPr>
          <p:cNvPr id="20" name="Picture 19" descr="Text&#10;&#10;Description automatically generated">
            <a:extLst>
              <a:ext uri="{FF2B5EF4-FFF2-40B4-BE49-F238E27FC236}">
                <a16:creationId xmlns:a16="http://schemas.microsoft.com/office/drawing/2014/main" id="{42F0DB08-043C-3146-BB03-A7A6DFDDAC98}"/>
              </a:ext>
            </a:extLst>
          </p:cNvPr>
          <p:cNvPicPr>
            <a:picLocks noChangeAspect="1"/>
          </p:cNvPicPr>
          <p:nvPr/>
        </p:nvPicPr>
        <p:blipFill>
          <a:blip r:embed="rId5"/>
          <a:stretch>
            <a:fillRect/>
          </a:stretch>
        </p:blipFill>
        <p:spPr>
          <a:xfrm>
            <a:off x="316296" y="3161648"/>
            <a:ext cx="965373" cy="1260629"/>
          </a:xfrm>
          <a:prstGeom prst="rect">
            <a:avLst/>
          </a:prstGeom>
          <a:ln w="3175">
            <a:solidFill>
              <a:schemeClr val="tx1">
                <a:lumMod val="50000"/>
                <a:lumOff val="50000"/>
              </a:schemeClr>
            </a:solidFill>
          </a:ln>
        </p:spPr>
      </p:pic>
    </p:spTree>
    <p:extLst>
      <p:ext uri="{BB962C8B-B14F-4D97-AF65-F5344CB8AC3E}">
        <p14:creationId xmlns:p14="http://schemas.microsoft.com/office/powerpoint/2010/main" val="1287098738"/>
      </p:ext>
    </p:extLst>
  </p:cSld>
  <p:clrMapOvr>
    <a:masterClrMapping/>
  </p:clrMapOvr>
</p:sld>
</file>

<file path=ppt/theme/theme1.xml><?xml version="1.0" encoding="utf-8"?>
<a:theme xmlns:a="http://schemas.openxmlformats.org/drawingml/2006/main" name="4_Office Theme">
  <a:themeElements>
    <a:clrScheme name="CRI">
      <a:dk1>
        <a:srgbClr val="000000"/>
      </a:dk1>
      <a:lt1>
        <a:srgbClr val="FFFFFF"/>
      </a:lt1>
      <a:dk2>
        <a:srgbClr val="302E30"/>
      </a:dk2>
      <a:lt2>
        <a:srgbClr val="E7E6E6"/>
      </a:lt2>
      <a:accent1>
        <a:srgbClr val="F1EA11"/>
      </a:accent1>
      <a:accent2>
        <a:srgbClr val="CBC718"/>
      </a:accent2>
      <a:accent3>
        <a:srgbClr val="A5A5A5"/>
      </a:accent3>
      <a:accent4>
        <a:srgbClr val="727372"/>
      </a:accent4>
      <a:accent5>
        <a:srgbClr val="070507"/>
      </a:accent5>
      <a:accent6>
        <a:srgbClr val="474647"/>
      </a:accent6>
      <a:hlink>
        <a:srgbClr val="F0EA11"/>
      </a:hlink>
      <a:folHlink>
        <a:srgbClr val="CBC71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CRI">
      <a:dk1>
        <a:srgbClr val="000000"/>
      </a:dk1>
      <a:lt1>
        <a:srgbClr val="FFFFFF"/>
      </a:lt1>
      <a:dk2>
        <a:srgbClr val="302E30"/>
      </a:dk2>
      <a:lt2>
        <a:srgbClr val="E7E6E6"/>
      </a:lt2>
      <a:accent1>
        <a:srgbClr val="F1EA11"/>
      </a:accent1>
      <a:accent2>
        <a:srgbClr val="CBC718"/>
      </a:accent2>
      <a:accent3>
        <a:srgbClr val="A5A5A5"/>
      </a:accent3>
      <a:accent4>
        <a:srgbClr val="727372"/>
      </a:accent4>
      <a:accent5>
        <a:srgbClr val="070507"/>
      </a:accent5>
      <a:accent6>
        <a:srgbClr val="474647"/>
      </a:accent6>
      <a:hlink>
        <a:srgbClr val="F0EA11"/>
      </a:hlink>
      <a:folHlink>
        <a:srgbClr val="CBC71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RI">
      <a:dk1>
        <a:srgbClr val="000000"/>
      </a:dk1>
      <a:lt1>
        <a:srgbClr val="FFFFFF"/>
      </a:lt1>
      <a:dk2>
        <a:srgbClr val="302E30"/>
      </a:dk2>
      <a:lt2>
        <a:srgbClr val="E7E6E6"/>
      </a:lt2>
      <a:accent1>
        <a:srgbClr val="F1EA11"/>
      </a:accent1>
      <a:accent2>
        <a:srgbClr val="CBC718"/>
      </a:accent2>
      <a:accent3>
        <a:srgbClr val="A5A5A5"/>
      </a:accent3>
      <a:accent4>
        <a:srgbClr val="727372"/>
      </a:accent4>
      <a:accent5>
        <a:srgbClr val="070507"/>
      </a:accent5>
      <a:accent6>
        <a:srgbClr val="474647"/>
      </a:accent6>
      <a:hlink>
        <a:srgbClr val="F0EA11"/>
      </a:hlink>
      <a:folHlink>
        <a:srgbClr val="CBC71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CRI">
      <a:dk1>
        <a:srgbClr val="000000"/>
      </a:dk1>
      <a:lt1>
        <a:srgbClr val="FFFFFF"/>
      </a:lt1>
      <a:dk2>
        <a:srgbClr val="302E30"/>
      </a:dk2>
      <a:lt2>
        <a:srgbClr val="E7E6E6"/>
      </a:lt2>
      <a:accent1>
        <a:srgbClr val="F1EA11"/>
      </a:accent1>
      <a:accent2>
        <a:srgbClr val="CBC718"/>
      </a:accent2>
      <a:accent3>
        <a:srgbClr val="A5A5A5"/>
      </a:accent3>
      <a:accent4>
        <a:srgbClr val="727372"/>
      </a:accent4>
      <a:accent5>
        <a:srgbClr val="070507"/>
      </a:accent5>
      <a:accent6>
        <a:srgbClr val="474647"/>
      </a:accent6>
      <a:hlink>
        <a:srgbClr val="F0EA11"/>
      </a:hlink>
      <a:folHlink>
        <a:srgbClr val="CBC71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CRI">
      <a:dk1>
        <a:srgbClr val="000000"/>
      </a:dk1>
      <a:lt1>
        <a:srgbClr val="FFFFFF"/>
      </a:lt1>
      <a:dk2>
        <a:srgbClr val="302E30"/>
      </a:dk2>
      <a:lt2>
        <a:srgbClr val="E7E6E6"/>
      </a:lt2>
      <a:accent1>
        <a:srgbClr val="F1EA11"/>
      </a:accent1>
      <a:accent2>
        <a:srgbClr val="CBC718"/>
      </a:accent2>
      <a:accent3>
        <a:srgbClr val="A5A5A5"/>
      </a:accent3>
      <a:accent4>
        <a:srgbClr val="727372"/>
      </a:accent4>
      <a:accent5>
        <a:srgbClr val="070507"/>
      </a:accent5>
      <a:accent6>
        <a:srgbClr val="474647"/>
      </a:accent6>
      <a:hlink>
        <a:srgbClr val="F0EA11"/>
      </a:hlink>
      <a:folHlink>
        <a:srgbClr val="CBC71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1818</TotalTime>
  <Words>933</Words>
  <Application>Microsoft Macintosh PowerPoint</Application>
  <PresentationFormat>On-screen Show (16:9)</PresentationFormat>
  <Paragraphs>96</Paragraphs>
  <Slides>11</Slides>
  <Notes>3</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11</vt:i4>
      </vt:variant>
    </vt:vector>
  </HeadingPairs>
  <TitlesOfParts>
    <vt:vector size="22" baseType="lpstr">
      <vt:lpstr>Arial</vt:lpstr>
      <vt:lpstr>Calibri</vt:lpstr>
      <vt:lpstr>Heebo</vt:lpstr>
      <vt:lpstr>Helvetica</vt:lpstr>
      <vt:lpstr>System Font Regular</vt:lpstr>
      <vt:lpstr>Wingdings</vt:lpstr>
      <vt:lpstr>4_Office Theme</vt:lpstr>
      <vt:lpstr>3_Office Theme</vt:lpstr>
      <vt:lpstr>2_Office Theme</vt:lpstr>
      <vt:lpstr>6_Office Theme</vt:lpstr>
      <vt:lpstr>5_Office Theme</vt:lpstr>
      <vt:lpstr>Cyber Readiness Program</vt:lpstr>
      <vt:lpstr>About the Program</vt:lpstr>
      <vt:lpstr>Is Security Awareness Training Needed for Small Business?</vt:lpstr>
      <vt:lpstr>Why does Security Awareness Training Work?</vt:lpstr>
      <vt:lpstr>PowerPoint Presentation</vt:lpstr>
      <vt:lpstr>PowerPoint Presentation</vt:lpstr>
      <vt:lpstr>Program Steps to Cyber Readiness</vt:lpstr>
      <vt:lpstr>What’s Covered in the Program</vt:lpstr>
      <vt:lpstr>Included Free in the Program</vt:lpstr>
      <vt:lpstr>PowerPoint Presentation</vt:lpstr>
      <vt:lpstr>About the  Cyber Readiness Institute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dc:creator>
  <cp:lastModifiedBy>Brian Tillman</cp:lastModifiedBy>
  <cp:revision>125</cp:revision>
  <dcterms:created xsi:type="dcterms:W3CDTF">2019-12-17T21:19:32Z</dcterms:created>
  <dcterms:modified xsi:type="dcterms:W3CDTF">2020-12-10T18:17:26Z</dcterms:modified>
</cp:coreProperties>
</file>